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80" r:id="rId6"/>
    <p:sldId id="259" r:id="rId7"/>
    <p:sldId id="274" r:id="rId8"/>
    <p:sldId id="281" r:id="rId9"/>
    <p:sldId id="282" r:id="rId10"/>
    <p:sldId id="283" r:id="rId11"/>
    <p:sldId id="284" r:id="rId12"/>
    <p:sldId id="286" r:id="rId13"/>
    <p:sldId id="287" r:id="rId14"/>
    <p:sldId id="288" r:id="rId15"/>
    <p:sldId id="289" r:id="rId16"/>
    <p:sldId id="275" r:id="rId17"/>
    <p:sldId id="285" r:id="rId18"/>
    <p:sldId id="277" r:id="rId19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660"/>
  </p:normalViewPr>
  <p:slideViewPr>
    <p:cSldViewPr>
      <p:cViewPr varScale="1">
        <p:scale>
          <a:sx n="88" d="100"/>
          <a:sy n="88" d="100"/>
        </p:scale>
        <p:origin x="74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A40AAD-EF74-4AD2-BE8F-39F9015AE73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C59502-F7E9-45D8-A4B0-C48E376099A7}">
      <dgm:prSet phldrT="[Text]"/>
      <dgm:spPr/>
      <dgm:t>
        <a:bodyPr/>
        <a:lstStyle/>
        <a:p>
          <a:r>
            <a:rPr lang="en-US" dirty="0" err="1" smtClean="0"/>
            <a:t>Aksara</a:t>
          </a:r>
          <a:r>
            <a:rPr lang="en-US" dirty="0" smtClean="0"/>
            <a:t> </a:t>
          </a:r>
          <a:r>
            <a:rPr lang="en-US" dirty="0" err="1" smtClean="0"/>
            <a:t>Jawa</a:t>
          </a:r>
          <a:r>
            <a:rPr lang="en-US" dirty="0" smtClean="0"/>
            <a:t> </a:t>
          </a:r>
          <a:endParaRPr lang="en-US" dirty="0"/>
        </a:p>
      </dgm:t>
    </dgm:pt>
    <dgm:pt modelId="{2F27AB13-C821-435E-8A1A-CD6963A7C1FD}" type="parTrans" cxnId="{2E32BF5B-8A01-4871-9A75-9F2EA999D06B}">
      <dgm:prSet/>
      <dgm:spPr/>
      <dgm:t>
        <a:bodyPr/>
        <a:lstStyle/>
        <a:p>
          <a:endParaRPr lang="en-US"/>
        </a:p>
      </dgm:t>
    </dgm:pt>
    <dgm:pt modelId="{187FA284-746C-4B81-B385-8760D15027C8}" type="sibTrans" cxnId="{2E32BF5B-8A01-4871-9A75-9F2EA999D06B}">
      <dgm:prSet/>
      <dgm:spPr/>
      <dgm:t>
        <a:bodyPr/>
        <a:lstStyle/>
        <a:p>
          <a:endParaRPr lang="en-US"/>
        </a:p>
      </dgm:t>
    </dgm:pt>
    <dgm:pt modelId="{2B2A58A5-9A94-4479-A53F-FB45E54D5938}">
      <dgm:prSet phldrT="[Text]"/>
      <dgm:spPr/>
      <dgm:t>
        <a:bodyPr/>
        <a:lstStyle/>
        <a:p>
          <a:r>
            <a:rPr lang="en-US" dirty="0" err="1" smtClean="0"/>
            <a:t>Nglegena</a:t>
          </a:r>
          <a:endParaRPr lang="en-US" dirty="0"/>
        </a:p>
      </dgm:t>
    </dgm:pt>
    <dgm:pt modelId="{BD240A20-CE55-4256-958C-E1BA7082F506}" type="parTrans" cxnId="{D12A86D2-A7F9-4F8B-B1FB-A531AB7DD94B}">
      <dgm:prSet/>
      <dgm:spPr/>
      <dgm:t>
        <a:bodyPr/>
        <a:lstStyle/>
        <a:p>
          <a:endParaRPr lang="en-US"/>
        </a:p>
      </dgm:t>
    </dgm:pt>
    <dgm:pt modelId="{F3BA15E5-E598-44FA-A66D-7A46A507AE81}" type="sibTrans" cxnId="{D12A86D2-A7F9-4F8B-B1FB-A531AB7DD94B}">
      <dgm:prSet/>
      <dgm:spPr/>
      <dgm:t>
        <a:bodyPr/>
        <a:lstStyle/>
        <a:p>
          <a:endParaRPr lang="en-US"/>
        </a:p>
      </dgm:t>
    </dgm:pt>
    <dgm:pt modelId="{D08A0F7E-AA19-47FD-9BBF-52C07F048593}">
      <dgm:prSet phldrT="[Text]"/>
      <dgm:spPr/>
      <dgm:t>
        <a:bodyPr/>
        <a:lstStyle/>
        <a:p>
          <a:r>
            <a:rPr lang="en-US" dirty="0" err="1" smtClean="0"/>
            <a:t>Pasangan</a:t>
          </a:r>
          <a:endParaRPr lang="en-US" dirty="0"/>
        </a:p>
      </dgm:t>
    </dgm:pt>
    <dgm:pt modelId="{100AAB68-B1E0-4E2C-9017-E96B79E4D19B}" type="parTrans" cxnId="{4C777C59-667B-4BBE-AB18-0266BB1981B2}">
      <dgm:prSet/>
      <dgm:spPr/>
      <dgm:t>
        <a:bodyPr/>
        <a:lstStyle/>
        <a:p>
          <a:endParaRPr lang="en-US"/>
        </a:p>
      </dgm:t>
    </dgm:pt>
    <dgm:pt modelId="{8AABD351-CAB0-4C51-B8CE-5B08B12185D2}" type="sibTrans" cxnId="{4C777C59-667B-4BBE-AB18-0266BB1981B2}">
      <dgm:prSet/>
      <dgm:spPr/>
      <dgm:t>
        <a:bodyPr/>
        <a:lstStyle/>
        <a:p>
          <a:endParaRPr lang="en-US"/>
        </a:p>
      </dgm:t>
    </dgm:pt>
    <dgm:pt modelId="{F613C214-D08D-4430-98DF-45B73D7B19C9}">
      <dgm:prSet phldrT="[Text]"/>
      <dgm:spPr/>
      <dgm:t>
        <a:bodyPr/>
        <a:lstStyle/>
        <a:p>
          <a:r>
            <a:rPr lang="en-US" dirty="0" err="1" smtClean="0"/>
            <a:t>Sandhangan</a:t>
          </a:r>
          <a:endParaRPr lang="en-US" dirty="0"/>
        </a:p>
      </dgm:t>
    </dgm:pt>
    <dgm:pt modelId="{35020BA8-9220-4DB5-AFEE-75D5543EF470}" type="parTrans" cxnId="{0CCF9E8F-DE52-44C3-B78B-BC22552B7AC4}">
      <dgm:prSet/>
      <dgm:spPr/>
      <dgm:t>
        <a:bodyPr/>
        <a:lstStyle/>
        <a:p>
          <a:endParaRPr lang="en-US"/>
        </a:p>
      </dgm:t>
    </dgm:pt>
    <dgm:pt modelId="{9F8A9F61-F532-4CBC-AF36-A0D4F6C15BC2}" type="sibTrans" cxnId="{0CCF9E8F-DE52-44C3-B78B-BC22552B7AC4}">
      <dgm:prSet/>
      <dgm:spPr/>
      <dgm:t>
        <a:bodyPr/>
        <a:lstStyle/>
        <a:p>
          <a:endParaRPr lang="en-US"/>
        </a:p>
      </dgm:t>
    </dgm:pt>
    <dgm:pt modelId="{74CFAB9F-D235-449F-8A0C-ADB2A32356D1}">
      <dgm:prSet phldrT="[Text]"/>
      <dgm:spPr/>
      <dgm:t>
        <a:bodyPr/>
        <a:lstStyle/>
        <a:p>
          <a:r>
            <a:rPr lang="en-US" dirty="0" err="1" smtClean="0"/>
            <a:t>Angka</a:t>
          </a:r>
          <a:endParaRPr lang="en-US" dirty="0"/>
        </a:p>
      </dgm:t>
    </dgm:pt>
    <dgm:pt modelId="{A3336A4E-6A47-43F9-B068-D2373005D6FA}" type="parTrans" cxnId="{30A4440F-00FE-43DA-A37A-33B54CA0BF43}">
      <dgm:prSet/>
      <dgm:spPr/>
      <dgm:t>
        <a:bodyPr/>
        <a:lstStyle/>
        <a:p>
          <a:endParaRPr lang="en-US"/>
        </a:p>
      </dgm:t>
    </dgm:pt>
    <dgm:pt modelId="{12207A9F-75D6-4676-AF4E-6D184680F713}" type="sibTrans" cxnId="{30A4440F-00FE-43DA-A37A-33B54CA0BF43}">
      <dgm:prSet/>
      <dgm:spPr/>
      <dgm:t>
        <a:bodyPr/>
        <a:lstStyle/>
        <a:p>
          <a:endParaRPr lang="en-US"/>
        </a:p>
      </dgm:t>
    </dgm:pt>
    <dgm:pt modelId="{A2401FEA-95D2-4B10-B1E8-EA8667BF595C}">
      <dgm:prSet phldrT="[Text]"/>
      <dgm:spPr/>
      <dgm:t>
        <a:bodyPr/>
        <a:lstStyle/>
        <a:p>
          <a:r>
            <a:rPr lang="en-US" dirty="0" err="1" smtClean="0"/>
            <a:t>Swara</a:t>
          </a:r>
          <a:endParaRPr lang="en-US" dirty="0"/>
        </a:p>
      </dgm:t>
    </dgm:pt>
    <dgm:pt modelId="{F8E7DE82-9545-45BD-9372-F6B087C97D2E}" type="parTrans" cxnId="{F35C120B-98BC-4481-99DD-0E9059952F92}">
      <dgm:prSet/>
      <dgm:spPr/>
      <dgm:t>
        <a:bodyPr/>
        <a:lstStyle/>
        <a:p>
          <a:endParaRPr lang="en-US"/>
        </a:p>
      </dgm:t>
    </dgm:pt>
    <dgm:pt modelId="{68054ABB-E955-4E0B-9495-7A5F559E032A}" type="sibTrans" cxnId="{F35C120B-98BC-4481-99DD-0E9059952F92}">
      <dgm:prSet/>
      <dgm:spPr/>
      <dgm:t>
        <a:bodyPr/>
        <a:lstStyle/>
        <a:p>
          <a:endParaRPr lang="en-US"/>
        </a:p>
      </dgm:t>
    </dgm:pt>
    <dgm:pt modelId="{1DD4C4B6-8CD4-47B3-AC41-7BDF22273E3C}">
      <dgm:prSet phldrT="[Text]"/>
      <dgm:spPr/>
      <dgm:t>
        <a:bodyPr/>
        <a:lstStyle/>
        <a:p>
          <a:r>
            <a:rPr lang="en-US" dirty="0" err="1" smtClean="0"/>
            <a:t>Rekan</a:t>
          </a:r>
          <a:endParaRPr lang="en-US" dirty="0"/>
        </a:p>
      </dgm:t>
    </dgm:pt>
    <dgm:pt modelId="{C70AE090-D63E-4EB1-9EEF-E06E29EC1768}" type="parTrans" cxnId="{E3B525CD-FA89-42CF-8AA8-0C20F2F8CFCE}">
      <dgm:prSet/>
      <dgm:spPr/>
      <dgm:t>
        <a:bodyPr/>
        <a:lstStyle/>
        <a:p>
          <a:endParaRPr lang="en-US"/>
        </a:p>
      </dgm:t>
    </dgm:pt>
    <dgm:pt modelId="{3C530DEB-351A-40FF-92AD-A2F1E65317B1}" type="sibTrans" cxnId="{E3B525CD-FA89-42CF-8AA8-0C20F2F8CFCE}">
      <dgm:prSet/>
      <dgm:spPr/>
      <dgm:t>
        <a:bodyPr/>
        <a:lstStyle/>
        <a:p>
          <a:endParaRPr lang="en-US"/>
        </a:p>
      </dgm:t>
    </dgm:pt>
    <dgm:pt modelId="{605F0433-58D6-4133-84DD-0D1CC9E82FFE}">
      <dgm:prSet phldrT="[Text]"/>
      <dgm:spPr/>
      <dgm:t>
        <a:bodyPr/>
        <a:lstStyle/>
        <a:p>
          <a:r>
            <a:rPr lang="en-US" dirty="0" err="1" smtClean="0"/>
            <a:t>Murda</a:t>
          </a:r>
          <a:endParaRPr lang="en-US" dirty="0"/>
        </a:p>
      </dgm:t>
    </dgm:pt>
    <dgm:pt modelId="{7F28870E-F8B4-4C19-ADE9-4D66E889BCB0}" type="parTrans" cxnId="{CE9590B7-A1BD-47C9-8673-162E47A1C436}">
      <dgm:prSet/>
      <dgm:spPr/>
      <dgm:t>
        <a:bodyPr/>
        <a:lstStyle/>
        <a:p>
          <a:endParaRPr lang="en-US"/>
        </a:p>
      </dgm:t>
    </dgm:pt>
    <dgm:pt modelId="{30683C28-59B9-4984-A038-C4679E8E68A9}" type="sibTrans" cxnId="{CE9590B7-A1BD-47C9-8673-162E47A1C436}">
      <dgm:prSet/>
      <dgm:spPr/>
      <dgm:t>
        <a:bodyPr/>
        <a:lstStyle/>
        <a:p>
          <a:endParaRPr lang="en-US"/>
        </a:p>
      </dgm:t>
    </dgm:pt>
    <dgm:pt modelId="{3AE42EEE-7C7C-4539-8C4D-26C4E3C89B6B}" type="pres">
      <dgm:prSet presAssocID="{BDA40AAD-EF74-4AD2-BE8F-39F9015AE7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D7830A0-BF2A-48D0-88D7-50EC72145010}" type="pres">
      <dgm:prSet presAssocID="{60C59502-F7E9-45D8-A4B0-C48E376099A7}" presName="hierRoot1" presStyleCnt="0">
        <dgm:presLayoutVars>
          <dgm:hierBranch val="init"/>
        </dgm:presLayoutVars>
      </dgm:prSet>
      <dgm:spPr/>
    </dgm:pt>
    <dgm:pt modelId="{408C3274-6217-4CE8-9688-5352BBCCCB4F}" type="pres">
      <dgm:prSet presAssocID="{60C59502-F7E9-45D8-A4B0-C48E376099A7}" presName="rootComposite1" presStyleCnt="0"/>
      <dgm:spPr/>
    </dgm:pt>
    <dgm:pt modelId="{6FBD9904-CF1B-44C8-BB5F-D28BACFF461A}" type="pres">
      <dgm:prSet presAssocID="{60C59502-F7E9-45D8-A4B0-C48E376099A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C4C26D-509B-47E0-9477-4CEB4BB8BF0E}" type="pres">
      <dgm:prSet presAssocID="{60C59502-F7E9-45D8-A4B0-C48E376099A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9C16CC9-1AAA-4384-9D2E-FBCAEF8689C1}" type="pres">
      <dgm:prSet presAssocID="{60C59502-F7E9-45D8-A4B0-C48E376099A7}" presName="hierChild2" presStyleCnt="0"/>
      <dgm:spPr/>
    </dgm:pt>
    <dgm:pt modelId="{F1FADB29-7B61-4B7C-B90C-62F6C1D6EA2A}" type="pres">
      <dgm:prSet presAssocID="{BD240A20-CE55-4256-958C-E1BA7082F506}" presName="Name37" presStyleLbl="parChTrans1D2" presStyleIdx="0" presStyleCnt="7"/>
      <dgm:spPr/>
      <dgm:t>
        <a:bodyPr/>
        <a:lstStyle/>
        <a:p>
          <a:endParaRPr lang="en-US"/>
        </a:p>
      </dgm:t>
    </dgm:pt>
    <dgm:pt modelId="{0D309FF6-DF71-425F-BED6-2E8F97FC7750}" type="pres">
      <dgm:prSet presAssocID="{2B2A58A5-9A94-4479-A53F-FB45E54D5938}" presName="hierRoot2" presStyleCnt="0">
        <dgm:presLayoutVars>
          <dgm:hierBranch val="init"/>
        </dgm:presLayoutVars>
      </dgm:prSet>
      <dgm:spPr/>
    </dgm:pt>
    <dgm:pt modelId="{4150A0FD-876B-40A9-B99C-CDF29220493B}" type="pres">
      <dgm:prSet presAssocID="{2B2A58A5-9A94-4479-A53F-FB45E54D5938}" presName="rootComposite" presStyleCnt="0"/>
      <dgm:spPr/>
    </dgm:pt>
    <dgm:pt modelId="{6C3C1B49-6508-419E-A2BC-2E9A191FB418}" type="pres">
      <dgm:prSet presAssocID="{2B2A58A5-9A94-4479-A53F-FB45E54D5938}" presName="rootText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3BC22C-D7FB-4119-832A-2AC802E2569E}" type="pres">
      <dgm:prSet presAssocID="{2B2A58A5-9A94-4479-A53F-FB45E54D5938}" presName="rootConnector" presStyleLbl="node2" presStyleIdx="0" presStyleCnt="7"/>
      <dgm:spPr/>
      <dgm:t>
        <a:bodyPr/>
        <a:lstStyle/>
        <a:p>
          <a:endParaRPr lang="en-US"/>
        </a:p>
      </dgm:t>
    </dgm:pt>
    <dgm:pt modelId="{5941E50D-BE79-43EC-BEF4-C0D657B77773}" type="pres">
      <dgm:prSet presAssocID="{2B2A58A5-9A94-4479-A53F-FB45E54D5938}" presName="hierChild4" presStyleCnt="0"/>
      <dgm:spPr/>
    </dgm:pt>
    <dgm:pt modelId="{1C1284F2-E772-4C55-B1BD-D1DDC9F64D6D}" type="pres">
      <dgm:prSet presAssocID="{2B2A58A5-9A94-4479-A53F-FB45E54D5938}" presName="hierChild5" presStyleCnt="0"/>
      <dgm:spPr/>
    </dgm:pt>
    <dgm:pt modelId="{7444BBC7-50C8-4687-ABED-E23203C8DD94}" type="pres">
      <dgm:prSet presAssocID="{100AAB68-B1E0-4E2C-9017-E96B79E4D19B}" presName="Name37" presStyleLbl="parChTrans1D2" presStyleIdx="1" presStyleCnt="7"/>
      <dgm:spPr/>
      <dgm:t>
        <a:bodyPr/>
        <a:lstStyle/>
        <a:p>
          <a:endParaRPr lang="en-US"/>
        </a:p>
      </dgm:t>
    </dgm:pt>
    <dgm:pt modelId="{DBC80546-2B50-4B72-9AD4-7E0E6CE7CD81}" type="pres">
      <dgm:prSet presAssocID="{D08A0F7E-AA19-47FD-9BBF-52C07F048593}" presName="hierRoot2" presStyleCnt="0">
        <dgm:presLayoutVars>
          <dgm:hierBranch val="init"/>
        </dgm:presLayoutVars>
      </dgm:prSet>
      <dgm:spPr/>
    </dgm:pt>
    <dgm:pt modelId="{EBE6214C-C21F-4EB1-965E-120A3153CB29}" type="pres">
      <dgm:prSet presAssocID="{D08A0F7E-AA19-47FD-9BBF-52C07F048593}" presName="rootComposite" presStyleCnt="0"/>
      <dgm:spPr/>
    </dgm:pt>
    <dgm:pt modelId="{A7E2A1D1-AD4B-4FC8-9799-9FCBA31B26C2}" type="pres">
      <dgm:prSet presAssocID="{D08A0F7E-AA19-47FD-9BBF-52C07F048593}" presName="rootText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C668F3-D2C5-4604-A44E-CFC79495F045}" type="pres">
      <dgm:prSet presAssocID="{D08A0F7E-AA19-47FD-9BBF-52C07F048593}" presName="rootConnector" presStyleLbl="node2" presStyleIdx="1" presStyleCnt="7"/>
      <dgm:spPr/>
      <dgm:t>
        <a:bodyPr/>
        <a:lstStyle/>
        <a:p>
          <a:endParaRPr lang="en-US"/>
        </a:p>
      </dgm:t>
    </dgm:pt>
    <dgm:pt modelId="{62213893-CF38-47C6-8D87-5C547160B83C}" type="pres">
      <dgm:prSet presAssocID="{D08A0F7E-AA19-47FD-9BBF-52C07F048593}" presName="hierChild4" presStyleCnt="0"/>
      <dgm:spPr/>
    </dgm:pt>
    <dgm:pt modelId="{84C91869-23B4-462A-AFC1-B15806F1F76F}" type="pres">
      <dgm:prSet presAssocID="{D08A0F7E-AA19-47FD-9BBF-52C07F048593}" presName="hierChild5" presStyleCnt="0"/>
      <dgm:spPr/>
    </dgm:pt>
    <dgm:pt modelId="{6E6EAD2D-3D0C-4A55-B72B-0C206677F614}" type="pres">
      <dgm:prSet presAssocID="{35020BA8-9220-4DB5-AFEE-75D5543EF470}" presName="Name37" presStyleLbl="parChTrans1D2" presStyleIdx="2" presStyleCnt="7"/>
      <dgm:spPr/>
      <dgm:t>
        <a:bodyPr/>
        <a:lstStyle/>
        <a:p>
          <a:endParaRPr lang="en-US"/>
        </a:p>
      </dgm:t>
    </dgm:pt>
    <dgm:pt modelId="{BB2EE712-11FC-4767-A0E7-58D5F0CB9684}" type="pres">
      <dgm:prSet presAssocID="{F613C214-D08D-4430-98DF-45B73D7B19C9}" presName="hierRoot2" presStyleCnt="0">
        <dgm:presLayoutVars>
          <dgm:hierBranch val="init"/>
        </dgm:presLayoutVars>
      </dgm:prSet>
      <dgm:spPr/>
    </dgm:pt>
    <dgm:pt modelId="{0CF40483-1528-4AA3-A193-D858A9DC5C65}" type="pres">
      <dgm:prSet presAssocID="{F613C214-D08D-4430-98DF-45B73D7B19C9}" presName="rootComposite" presStyleCnt="0"/>
      <dgm:spPr/>
    </dgm:pt>
    <dgm:pt modelId="{96C6E99E-0801-4020-92D9-B3ADE533811C}" type="pres">
      <dgm:prSet presAssocID="{F613C214-D08D-4430-98DF-45B73D7B19C9}" presName="rootText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2BC9264-6F92-40DD-B630-459ACB128DCE}" type="pres">
      <dgm:prSet presAssocID="{F613C214-D08D-4430-98DF-45B73D7B19C9}" presName="rootConnector" presStyleLbl="node2" presStyleIdx="2" presStyleCnt="7"/>
      <dgm:spPr/>
      <dgm:t>
        <a:bodyPr/>
        <a:lstStyle/>
        <a:p>
          <a:endParaRPr lang="en-US"/>
        </a:p>
      </dgm:t>
    </dgm:pt>
    <dgm:pt modelId="{F7EDE88A-EBC7-42FA-B83F-9C7FC739582C}" type="pres">
      <dgm:prSet presAssocID="{F613C214-D08D-4430-98DF-45B73D7B19C9}" presName="hierChild4" presStyleCnt="0"/>
      <dgm:spPr/>
    </dgm:pt>
    <dgm:pt modelId="{E784295C-C5C8-4FDD-9B88-346146CE52E9}" type="pres">
      <dgm:prSet presAssocID="{F613C214-D08D-4430-98DF-45B73D7B19C9}" presName="hierChild5" presStyleCnt="0"/>
      <dgm:spPr/>
    </dgm:pt>
    <dgm:pt modelId="{8B563E15-2D7C-4BB2-B9EC-6852DA9D6ECB}" type="pres">
      <dgm:prSet presAssocID="{A3336A4E-6A47-43F9-B068-D2373005D6FA}" presName="Name37" presStyleLbl="parChTrans1D2" presStyleIdx="3" presStyleCnt="7"/>
      <dgm:spPr/>
      <dgm:t>
        <a:bodyPr/>
        <a:lstStyle/>
        <a:p>
          <a:endParaRPr lang="en-US"/>
        </a:p>
      </dgm:t>
    </dgm:pt>
    <dgm:pt modelId="{59B18FD5-A229-4134-9B6A-BD299351896D}" type="pres">
      <dgm:prSet presAssocID="{74CFAB9F-D235-449F-8A0C-ADB2A32356D1}" presName="hierRoot2" presStyleCnt="0">
        <dgm:presLayoutVars>
          <dgm:hierBranch val="init"/>
        </dgm:presLayoutVars>
      </dgm:prSet>
      <dgm:spPr/>
    </dgm:pt>
    <dgm:pt modelId="{7F9DC97E-3DCD-44B2-8B09-C2B57968CA20}" type="pres">
      <dgm:prSet presAssocID="{74CFAB9F-D235-449F-8A0C-ADB2A32356D1}" presName="rootComposite" presStyleCnt="0"/>
      <dgm:spPr/>
    </dgm:pt>
    <dgm:pt modelId="{37E6EAD0-7792-4CD1-9C4F-1B13B678E4F1}" type="pres">
      <dgm:prSet presAssocID="{74CFAB9F-D235-449F-8A0C-ADB2A32356D1}" presName="rootText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9291D16-C49C-417D-8EEC-49EEE9370887}" type="pres">
      <dgm:prSet presAssocID="{74CFAB9F-D235-449F-8A0C-ADB2A32356D1}" presName="rootConnector" presStyleLbl="node2" presStyleIdx="3" presStyleCnt="7"/>
      <dgm:spPr/>
      <dgm:t>
        <a:bodyPr/>
        <a:lstStyle/>
        <a:p>
          <a:endParaRPr lang="en-US"/>
        </a:p>
      </dgm:t>
    </dgm:pt>
    <dgm:pt modelId="{EC067ED8-5735-46B2-A30C-2E19FA1F90EF}" type="pres">
      <dgm:prSet presAssocID="{74CFAB9F-D235-449F-8A0C-ADB2A32356D1}" presName="hierChild4" presStyleCnt="0"/>
      <dgm:spPr/>
    </dgm:pt>
    <dgm:pt modelId="{E785A2CD-1AAA-4D72-A566-2F12270A9269}" type="pres">
      <dgm:prSet presAssocID="{74CFAB9F-D235-449F-8A0C-ADB2A32356D1}" presName="hierChild5" presStyleCnt="0"/>
      <dgm:spPr/>
    </dgm:pt>
    <dgm:pt modelId="{2A03E80F-131D-4997-B1FE-B45B31C82B07}" type="pres">
      <dgm:prSet presAssocID="{F8E7DE82-9545-45BD-9372-F6B087C97D2E}" presName="Name37" presStyleLbl="parChTrans1D2" presStyleIdx="4" presStyleCnt="7"/>
      <dgm:spPr/>
      <dgm:t>
        <a:bodyPr/>
        <a:lstStyle/>
        <a:p>
          <a:endParaRPr lang="en-US"/>
        </a:p>
      </dgm:t>
    </dgm:pt>
    <dgm:pt modelId="{8B9EB483-CC5D-4E56-92BA-AE75508BBD87}" type="pres">
      <dgm:prSet presAssocID="{A2401FEA-95D2-4B10-B1E8-EA8667BF595C}" presName="hierRoot2" presStyleCnt="0">
        <dgm:presLayoutVars>
          <dgm:hierBranch val="init"/>
        </dgm:presLayoutVars>
      </dgm:prSet>
      <dgm:spPr/>
    </dgm:pt>
    <dgm:pt modelId="{A2C70FB9-5462-4399-946C-84EF240BC75E}" type="pres">
      <dgm:prSet presAssocID="{A2401FEA-95D2-4B10-B1E8-EA8667BF595C}" presName="rootComposite" presStyleCnt="0"/>
      <dgm:spPr/>
    </dgm:pt>
    <dgm:pt modelId="{79723E4C-E32C-4F7C-B050-D5F2524C532A}" type="pres">
      <dgm:prSet presAssocID="{A2401FEA-95D2-4B10-B1E8-EA8667BF595C}" presName="rootText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532205-6A30-4C64-A1FD-C911FEDB1DA0}" type="pres">
      <dgm:prSet presAssocID="{A2401FEA-95D2-4B10-B1E8-EA8667BF595C}" presName="rootConnector" presStyleLbl="node2" presStyleIdx="4" presStyleCnt="7"/>
      <dgm:spPr/>
      <dgm:t>
        <a:bodyPr/>
        <a:lstStyle/>
        <a:p>
          <a:endParaRPr lang="en-US"/>
        </a:p>
      </dgm:t>
    </dgm:pt>
    <dgm:pt modelId="{FC128C03-1B11-44C5-A277-CB7B983CF854}" type="pres">
      <dgm:prSet presAssocID="{A2401FEA-95D2-4B10-B1E8-EA8667BF595C}" presName="hierChild4" presStyleCnt="0"/>
      <dgm:spPr/>
    </dgm:pt>
    <dgm:pt modelId="{EB5B412E-5F75-4822-99FE-384741FD5075}" type="pres">
      <dgm:prSet presAssocID="{A2401FEA-95D2-4B10-B1E8-EA8667BF595C}" presName="hierChild5" presStyleCnt="0"/>
      <dgm:spPr/>
    </dgm:pt>
    <dgm:pt modelId="{5CF3D6D3-0488-4167-815A-B44469EAEA42}" type="pres">
      <dgm:prSet presAssocID="{C70AE090-D63E-4EB1-9EEF-E06E29EC1768}" presName="Name37" presStyleLbl="parChTrans1D2" presStyleIdx="5" presStyleCnt="7"/>
      <dgm:spPr/>
      <dgm:t>
        <a:bodyPr/>
        <a:lstStyle/>
        <a:p>
          <a:endParaRPr lang="en-US"/>
        </a:p>
      </dgm:t>
    </dgm:pt>
    <dgm:pt modelId="{95FFF15A-CDE3-4714-9DFF-00A0B14ED50F}" type="pres">
      <dgm:prSet presAssocID="{1DD4C4B6-8CD4-47B3-AC41-7BDF22273E3C}" presName="hierRoot2" presStyleCnt="0">
        <dgm:presLayoutVars>
          <dgm:hierBranch val="init"/>
        </dgm:presLayoutVars>
      </dgm:prSet>
      <dgm:spPr/>
    </dgm:pt>
    <dgm:pt modelId="{7D34C297-0DB0-4AB1-91E7-69A89123CFE2}" type="pres">
      <dgm:prSet presAssocID="{1DD4C4B6-8CD4-47B3-AC41-7BDF22273E3C}" presName="rootComposite" presStyleCnt="0"/>
      <dgm:spPr/>
    </dgm:pt>
    <dgm:pt modelId="{A50F5C7F-9A38-4F86-AC9A-6EF436777DEE}" type="pres">
      <dgm:prSet presAssocID="{1DD4C4B6-8CD4-47B3-AC41-7BDF22273E3C}" presName="rootText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0534590-00C7-4147-97E6-321180094E3A}" type="pres">
      <dgm:prSet presAssocID="{1DD4C4B6-8CD4-47B3-AC41-7BDF22273E3C}" presName="rootConnector" presStyleLbl="node2" presStyleIdx="5" presStyleCnt="7"/>
      <dgm:spPr/>
      <dgm:t>
        <a:bodyPr/>
        <a:lstStyle/>
        <a:p>
          <a:endParaRPr lang="en-US"/>
        </a:p>
      </dgm:t>
    </dgm:pt>
    <dgm:pt modelId="{9A898588-539A-419A-93A6-7321B2D3E25E}" type="pres">
      <dgm:prSet presAssocID="{1DD4C4B6-8CD4-47B3-AC41-7BDF22273E3C}" presName="hierChild4" presStyleCnt="0"/>
      <dgm:spPr/>
    </dgm:pt>
    <dgm:pt modelId="{CC07713C-1B38-450E-B534-8F67AE4082E8}" type="pres">
      <dgm:prSet presAssocID="{1DD4C4B6-8CD4-47B3-AC41-7BDF22273E3C}" presName="hierChild5" presStyleCnt="0"/>
      <dgm:spPr/>
    </dgm:pt>
    <dgm:pt modelId="{FEC2CDD6-99CF-4D62-B519-E0359B3A0B7C}" type="pres">
      <dgm:prSet presAssocID="{7F28870E-F8B4-4C19-ADE9-4D66E889BCB0}" presName="Name37" presStyleLbl="parChTrans1D2" presStyleIdx="6" presStyleCnt="7"/>
      <dgm:spPr/>
      <dgm:t>
        <a:bodyPr/>
        <a:lstStyle/>
        <a:p>
          <a:endParaRPr lang="en-US"/>
        </a:p>
      </dgm:t>
    </dgm:pt>
    <dgm:pt modelId="{81D5C4F7-801F-49C3-85E0-023684270C5A}" type="pres">
      <dgm:prSet presAssocID="{605F0433-58D6-4133-84DD-0D1CC9E82FFE}" presName="hierRoot2" presStyleCnt="0">
        <dgm:presLayoutVars>
          <dgm:hierBranch val="init"/>
        </dgm:presLayoutVars>
      </dgm:prSet>
      <dgm:spPr/>
    </dgm:pt>
    <dgm:pt modelId="{BFF154A0-2E74-44D0-A56D-AE863C034090}" type="pres">
      <dgm:prSet presAssocID="{605F0433-58D6-4133-84DD-0D1CC9E82FFE}" presName="rootComposite" presStyleCnt="0"/>
      <dgm:spPr/>
    </dgm:pt>
    <dgm:pt modelId="{9505594A-70EA-4C97-A55B-CF5D9BD6FEE7}" type="pres">
      <dgm:prSet presAssocID="{605F0433-58D6-4133-84DD-0D1CC9E82FFE}" presName="rootText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3BEF1D-84A3-4912-938D-7AD75CCB87F6}" type="pres">
      <dgm:prSet presAssocID="{605F0433-58D6-4133-84DD-0D1CC9E82FFE}" presName="rootConnector" presStyleLbl="node2" presStyleIdx="6" presStyleCnt="7"/>
      <dgm:spPr/>
      <dgm:t>
        <a:bodyPr/>
        <a:lstStyle/>
        <a:p>
          <a:endParaRPr lang="en-US"/>
        </a:p>
      </dgm:t>
    </dgm:pt>
    <dgm:pt modelId="{4BE19E3C-8A19-490B-9045-749A93E0B7AB}" type="pres">
      <dgm:prSet presAssocID="{605F0433-58D6-4133-84DD-0D1CC9E82FFE}" presName="hierChild4" presStyleCnt="0"/>
      <dgm:spPr/>
    </dgm:pt>
    <dgm:pt modelId="{BFDC5AF1-ECA5-4977-A57A-78A296704CE5}" type="pres">
      <dgm:prSet presAssocID="{605F0433-58D6-4133-84DD-0D1CC9E82FFE}" presName="hierChild5" presStyleCnt="0"/>
      <dgm:spPr/>
    </dgm:pt>
    <dgm:pt modelId="{FFF3F0BC-F4B1-407D-8A52-3CAD2CE2FB43}" type="pres">
      <dgm:prSet presAssocID="{60C59502-F7E9-45D8-A4B0-C48E376099A7}" presName="hierChild3" presStyleCnt="0"/>
      <dgm:spPr/>
    </dgm:pt>
  </dgm:ptLst>
  <dgm:cxnLst>
    <dgm:cxn modelId="{A4F57756-26A6-444A-A022-810B5910A31B}" type="presOf" srcId="{A3336A4E-6A47-43F9-B068-D2373005D6FA}" destId="{8B563E15-2D7C-4BB2-B9EC-6852DA9D6ECB}" srcOrd="0" destOrd="0" presId="urn:microsoft.com/office/officeart/2005/8/layout/orgChart1"/>
    <dgm:cxn modelId="{DFBBA90D-3CA4-4C69-8ED9-27F14CF30053}" type="presOf" srcId="{7F28870E-F8B4-4C19-ADE9-4D66E889BCB0}" destId="{FEC2CDD6-99CF-4D62-B519-E0359B3A0B7C}" srcOrd="0" destOrd="0" presId="urn:microsoft.com/office/officeart/2005/8/layout/orgChart1"/>
    <dgm:cxn modelId="{2E32BF5B-8A01-4871-9A75-9F2EA999D06B}" srcId="{BDA40AAD-EF74-4AD2-BE8F-39F9015AE739}" destId="{60C59502-F7E9-45D8-A4B0-C48E376099A7}" srcOrd="0" destOrd="0" parTransId="{2F27AB13-C821-435E-8A1A-CD6963A7C1FD}" sibTransId="{187FA284-746C-4B81-B385-8760D15027C8}"/>
    <dgm:cxn modelId="{E0A62B96-1110-48EB-BEEA-CAE72B0C4F88}" type="presOf" srcId="{100AAB68-B1E0-4E2C-9017-E96B79E4D19B}" destId="{7444BBC7-50C8-4687-ABED-E23203C8DD94}" srcOrd="0" destOrd="0" presId="urn:microsoft.com/office/officeart/2005/8/layout/orgChart1"/>
    <dgm:cxn modelId="{223C7645-CD54-4533-A104-37FC85555A97}" type="presOf" srcId="{BD240A20-CE55-4256-958C-E1BA7082F506}" destId="{F1FADB29-7B61-4B7C-B90C-62F6C1D6EA2A}" srcOrd="0" destOrd="0" presId="urn:microsoft.com/office/officeart/2005/8/layout/orgChart1"/>
    <dgm:cxn modelId="{CF4DF3F1-AAC0-4396-A5DD-9C3DCE59DE36}" type="presOf" srcId="{A2401FEA-95D2-4B10-B1E8-EA8667BF595C}" destId="{0A532205-6A30-4C64-A1FD-C911FEDB1DA0}" srcOrd="1" destOrd="0" presId="urn:microsoft.com/office/officeart/2005/8/layout/orgChart1"/>
    <dgm:cxn modelId="{30A4440F-00FE-43DA-A37A-33B54CA0BF43}" srcId="{60C59502-F7E9-45D8-A4B0-C48E376099A7}" destId="{74CFAB9F-D235-449F-8A0C-ADB2A32356D1}" srcOrd="3" destOrd="0" parTransId="{A3336A4E-6A47-43F9-B068-D2373005D6FA}" sibTransId="{12207A9F-75D6-4676-AF4E-6D184680F713}"/>
    <dgm:cxn modelId="{6018BB52-B3D3-4F9C-A4A4-97DF5BC368DC}" type="presOf" srcId="{D08A0F7E-AA19-47FD-9BBF-52C07F048593}" destId="{A7E2A1D1-AD4B-4FC8-9799-9FCBA31B26C2}" srcOrd="0" destOrd="0" presId="urn:microsoft.com/office/officeart/2005/8/layout/orgChart1"/>
    <dgm:cxn modelId="{CE9590B7-A1BD-47C9-8673-162E47A1C436}" srcId="{60C59502-F7E9-45D8-A4B0-C48E376099A7}" destId="{605F0433-58D6-4133-84DD-0D1CC9E82FFE}" srcOrd="6" destOrd="0" parTransId="{7F28870E-F8B4-4C19-ADE9-4D66E889BCB0}" sibTransId="{30683C28-59B9-4984-A038-C4679E8E68A9}"/>
    <dgm:cxn modelId="{9EF59D4B-AE3F-4EB8-B356-731129836C41}" type="presOf" srcId="{35020BA8-9220-4DB5-AFEE-75D5543EF470}" destId="{6E6EAD2D-3D0C-4A55-B72B-0C206677F614}" srcOrd="0" destOrd="0" presId="urn:microsoft.com/office/officeart/2005/8/layout/orgChart1"/>
    <dgm:cxn modelId="{F8CE7B6E-E590-416E-8071-53BA8C3302EF}" type="presOf" srcId="{F613C214-D08D-4430-98DF-45B73D7B19C9}" destId="{96C6E99E-0801-4020-92D9-B3ADE533811C}" srcOrd="0" destOrd="0" presId="urn:microsoft.com/office/officeart/2005/8/layout/orgChart1"/>
    <dgm:cxn modelId="{6F9D2712-93AA-408A-87F8-6442DCF9160D}" type="presOf" srcId="{74CFAB9F-D235-449F-8A0C-ADB2A32356D1}" destId="{37E6EAD0-7792-4CD1-9C4F-1B13B678E4F1}" srcOrd="0" destOrd="0" presId="urn:microsoft.com/office/officeart/2005/8/layout/orgChart1"/>
    <dgm:cxn modelId="{E6E8155C-FB37-4016-B3E6-276C62AF5C7A}" type="presOf" srcId="{2B2A58A5-9A94-4479-A53F-FB45E54D5938}" destId="{6C3C1B49-6508-419E-A2BC-2E9A191FB418}" srcOrd="0" destOrd="0" presId="urn:microsoft.com/office/officeart/2005/8/layout/orgChart1"/>
    <dgm:cxn modelId="{A5425A83-D90D-4115-95E3-1E669EE4D6B4}" type="presOf" srcId="{605F0433-58D6-4133-84DD-0D1CC9E82FFE}" destId="{9505594A-70EA-4C97-A55B-CF5D9BD6FEE7}" srcOrd="0" destOrd="0" presId="urn:microsoft.com/office/officeart/2005/8/layout/orgChart1"/>
    <dgm:cxn modelId="{5CEDC795-A87C-415D-8C31-1BFEEC1C77B8}" type="presOf" srcId="{2B2A58A5-9A94-4479-A53F-FB45E54D5938}" destId="{9F3BC22C-D7FB-4119-832A-2AC802E2569E}" srcOrd="1" destOrd="0" presId="urn:microsoft.com/office/officeart/2005/8/layout/orgChart1"/>
    <dgm:cxn modelId="{7E739A28-D088-4AB2-9BE8-957413FCAD30}" type="presOf" srcId="{1DD4C4B6-8CD4-47B3-AC41-7BDF22273E3C}" destId="{50534590-00C7-4147-97E6-321180094E3A}" srcOrd="1" destOrd="0" presId="urn:microsoft.com/office/officeart/2005/8/layout/orgChart1"/>
    <dgm:cxn modelId="{28B08A29-4F0D-44E3-9D20-38F3F2D2EE5A}" type="presOf" srcId="{1DD4C4B6-8CD4-47B3-AC41-7BDF22273E3C}" destId="{A50F5C7F-9A38-4F86-AC9A-6EF436777DEE}" srcOrd="0" destOrd="0" presId="urn:microsoft.com/office/officeart/2005/8/layout/orgChart1"/>
    <dgm:cxn modelId="{8A25E4F8-64D1-4716-A6D7-0D38657E00C6}" type="presOf" srcId="{F8E7DE82-9545-45BD-9372-F6B087C97D2E}" destId="{2A03E80F-131D-4997-B1FE-B45B31C82B07}" srcOrd="0" destOrd="0" presId="urn:microsoft.com/office/officeart/2005/8/layout/orgChart1"/>
    <dgm:cxn modelId="{4C777C59-667B-4BBE-AB18-0266BB1981B2}" srcId="{60C59502-F7E9-45D8-A4B0-C48E376099A7}" destId="{D08A0F7E-AA19-47FD-9BBF-52C07F048593}" srcOrd="1" destOrd="0" parTransId="{100AAB68-B1E0-4E2C-9017-E96B79E4D19B}" sibTransId="{8AABD351-CAB0-4C51-B8CE-5B08B12185D2}"/>
    <dgm:cxn modelId="{7045BDC5-F479-4CAB-9213-BC0A8557A2C4}" type="presOf" srcId="{60C59502-F7E9-45D8-A4B0-C48E376099A7}" destId="{6FBD9904-CF1B-44C8-BB5F-D28BACFF461A}" srcOrd="0" destOrd="0" presId="urn:microsoft.com/office/officeart/2005/8/layout/orgChart1"/>
    <dgm:cxn modelId="{DBC54C07-ABCF-430A-9A20-46D70D652D54}" type="presOf" srcId="{A2401FEA-95D2-4B10-B1E8-EA8667BF595C}" destId="{79723E4C-E32C-4F7C-B050-D5F2524C532A}" srcOrd="0" destOrd="0" presId="urn:microsoft.com/office/officeart/2005/8/layout/orgChart1"/>
    <dgm:cxn modelId="{036C48BB-5D36-48EC-A037-E257B08541FB}" type="presOf" srcId="{74CFAB9F-D235-449F-8A0C-ADB2A32356D1}" destId="{D9291D16-C49C-417D-8EEC-49EEE9370887}" srcOrd="1" destOrd="0" presId="urn:microsoft.com/office/officeart/2005/8/layout/orgChart1"/>
    <dgm:cxn modelId="{E3B525CD-FA89-42CF-8AA8-0C20F2F8CFCE}" srcId="{60C59502-F7E9-45D8-A4B0-C48E376099A7}" destId="{1DD4C4B6-8CD4-47B3-AC41-7BDF22273E3C}" srcOrd="5" destOrd="0" parTransId="{C70AE090-D63E-4EB1-9EEF-E06E29EC1768}" sibTransId="{3C530DEB-351A-40FF-92AD-A2F1E65317B1}"/>
    <dgm:cxn modelId="{F35C120B-98BC-4481-99DD-0E9059952F92}" srcId="{60C59502-F7E9-45D8-A4B0-C48E376099A7}" destId="{A2401FEA-95D2-4B10-B1E8-EA8667BF595C}" srcOrd="4" destOrd="0" parTransId="{F8E7DE82-9545-45BD-9372-F6B087C97D2E}" sibTransId="{68054ABB-E955-4E0B-9495-7A5F559E032A}"/>
    <dgm:cxn modelId="{E8BA0BB6-4831-4E08-AF98-8ED49DF48830}" type="presOf" srcId="{60C59502-F7E9-45D8-A4B0-C48E376099A7}" destId="{72C4C26D-509B-47E0-9477-4CEB4BB8BF0E}" srcOrd="1" destOrd="0" presId="urn:microsoft.com/office/officeart/2005/8/layout/orgChart1"/>
    <dgm:cxn modelId="{87774380-C653-48F5-9ED7-2CCCA8492530}" type="presOf" srcId="{605F0433-58D6-4133-84DD-0D1CC9E82FFE}" destId="{A53BEF1D-84A3-4912-938D-7AD75CCB87F6}" srcOrd="1" destOrd="0" presId="urn:microsoft.com/office/officeart/2005/8/layout/orgChart1"/>
    <dgm:cxn modelId="{D2BA8348-73D8-4AB9-8531-C5BE6C20709B}" type="presOf" srcId="{C70AE090-D63E-4EB1-9EEF-E06E29EC1768}" destId="{5CF3D6D3-0488-4167-815A-B44469EAEA42}" srcOrd="0" destOrd="0" presId="urn:microsoft.com/office/officeart/2005/8/layout/orgChart1"/>
    <dgm:cxn modelId="{0CCF9E8F-DE52-44C3-B78B-BC22552B7AC4}" srcId="{60C59502-F7E9-45D8-A4B0-C48E376099A7}" destId="{F613C214-D08D-4430-98DF-45B73D7B19C9}" srcOrd="2" destOrd="0" parTransId="{35020BA8-9220-4DB5-AFEE-75D5543EF470}" sibTransId="{9F8A9F61-F532-4CBC-AF36-A0D4F6C15BC2}"/>
    <dgm:cxn modelId="{D12A86D2-A7F9-4F8B-B1FB-A531AB7DD94B}" srcId="{60C59502-F7E9-45D8-A4B0-C48E376099A7}" destId="{2B2A58A5-9A94-4479-A53F-FB45E54D5938}" srcOrd="0" destOrd="0" parTransId="{BD240A20-CE55-4256-958C-E1BA7082F506}" sibTransId="{F3BA15E5-E598-44FA-A66D-7A46A507AE81}"/>
    <dgm:cxn modelId="{7F29D8D7-2D67-415E-A573-AA461701C351}" type="presOf" srcId="{BDA40AAD-EF74-4AD2-BE8F-39F9015AE739}" destId="{3AE42EEE-7C7C-4539-8C4D-26C4E3C89B6B}" srcOrd="0" destOrd="0" presId="urn:microsoft.com/office/officeart/2005/8/layout/orgChart1"/>
    <dgm:cxn modelId="{250CA3D0-8E2A-4DB8-9DF7-41360F49B578}" type="presOf" srcId="{D08A0F7E-AA19-47FD-9BBF-52C07F048593}" destId="{F8C668F3-D2C5-4604-A44E-CFC79495F045}" srcOrd="1" destOrd="0" presId="urn:microsoft.com/office/officeart/2005/8/layout/orgChart1"/>
    <dgm:cxn modelId="{492E5731-24D7-4927-815A-7DD1E0FA18A8}" type="presOf" srcId="{F613C214-D08D-4430-98DF-45B73D7B19C9}" destId="{92BC9264-6F92-40DD-B630-459ACB128DCE}" srcOrd="1" destOrd="0" presId="urn:microsoft.com/office/officeart/2005/8/layout/orgChart1"/>
    <dgm:cxn modelId="{7A550C44-5E66-4375-8FD9-FC71DC29B855}" type="presParOf" srcId="{3AE42EEE-7C7C-4539-8C4D-26C4E3C89B6B}" destId="{FD7830A0-BF2A-48D0-88D7-50EC72145010}" srcOrd="0" destOrd="0" presId="urn:microsoft.com/office/officeart/2005/8/layout/orgChart1"/>
    <dgm:cxn modelId="{8BEF4F63-7978-4BBD-9BA5-D2E5EFF95FDE}" type="presParOf" srcId="{FD7830A0-BF2A-48D0-88D7-50EC72145010}" destId="{408C3274-6217-4CE8-9688-5352BBCCCB4F}" srcOrd="0" destOrd="0" presId="urn:microsoft.com/office/officeart/2005/8/layout/orgChart1"/>
    <dgm:cxn modelId="{181C7DED-4B4D-4648-BC40-13EB404D0B1B}" type="presParOf" srcId="{408C3274-6217-4CE8-9688-5352BBCCCB4F}" destId="{6FBD9904-CF1B-44C8-BB5F-D28BACFF461A}" srcOrd="0" destOrd="0" presId="urn:microsoft.com/office/officeart/2005/8/layout/orgChart1"/>
    <dgm:cxn modelId="{61A92A96-F7BB-42A7-B72C-7F1611DE56CC}" type="presParOf" srcId="{408C3274-6217-4CE8-9688-5352BBCCCB4F}" destId="{72C4C26D-509B-47E0-9477-4CEB4BB8BF0E}" srcOrd="1" destOrd="0" presId="urn:microsoft.com/office/officeart/2005/8/layout/orgChart1"/>
    <dgm:cxn modelId="{5159D33C-4FFA-4CE9-A724-364855B6390E}" type="presParOf" srcId="{FD7830A0-BF2A-48D0-88D7-50EC72145010}" destId="{69C16CC9-1AAA-4384-9D2E-FBCAEF8689C1}" srcOrd="1" destOrd="0" presId="urn:microsoft.com/office/officeart/2005/8/layout/orgChart1"/>
    <dgm:cxn modelId="{FB9D3E3F-850A-4755-9297-11F322030237}" type="presParOf" srcId="{69C16CC9-1AAA-4384-9D2E-FBCAEF8689C1}" destId="{F1FADB29-7B61-4B7C-B90C-62F6C1D6EA2A}" srcOrd="0" destOrd="0" presId="urn:microsoft.com/office/officeart/2005/8/layout/orgChart1"/>
    <dgm:cxn modelId="{E6B1C5CA-7C87-45DA-A617-79C5E3AB75F0}" type="presParOf" srcId="{69C16CC9-1AAA-4384-9D2E-FBCAEF8689C1}" destId="{0D309FF6-DF71-425F-BED6-2E8F97FC7750}" srcOrd="1" destOrd="0" presId="urn:microsoft.com/office/officeart/2005/8/layout/orgChart1"/>
    <dgm:cxn modelId="{F4E53A5A-1C8D-4AB7-8004-3CF5AAA5C6D3}" type="presParOf" srcId="{0D309FF6-DF71-425F-BED6-2E8F97FC7750}" destId="{4150A0FD-876B-40A9-B99C-CDF29220493B}" srcOrd="0" destOrd="0" presId="urn:microsoft.com/office/officeart/2005/8/layout/orgChart1"/>
    <dgm:cxn modelId="{1EFE6815-3F7E-462A-80F4-65E6DB533746}" type="presParOf" srcId="{4150A0FD-876B-40A9-B99C-CDF29220493B}" destId="{6C3C1B49-6508-419E-A2BC-2E9A191FB418}" srcOrd="0" destOrd="0" presId="urn:microsoft.com/office/officeart/2005/8/layout/orgChart1"/>
    <dgm:cxn modelId="{B23CC865-B218-4C64-81C1-9CBAE76A2582}" type="presParOf" srcId="{4150A0FD-876B-40A9-B99C-CDF29220493B}" destId="{9F3BC22C-D7FB-4119-832A-2AC802E2569E}" srcOrd="1" destOrd="0" presId="urn:microsoft.com/office/officeart/2005/8/layout/orgChart1"/>
    <dgm:cxn modelId="{240087AA-373A-4B8B-8718-9B78D34E5F73}" type="presParOf" srcId="{0D309FF6-DF71-425F-BED6-2E8F97FC7750}" destId="{5941E50D-BE79-43EC-BEF4-C0D657B77773}" srcOrd="1" destOrd="0" presId="urn:microsoft.com/office/officeart/2005/8/layout/orgChart1"/>
    <dgm:cxn modelId="{08132117-E29A-4F3D-A491-8691ADB89BF8}" type="presParOf" srcId="{0D309FF6-DF71-425F-BED6-2E8F97FC7750}" destId="{1C1284F2-E772-4C55-B1BD-D1DDC9F64D6D}" srcOrd="2" destOrd="0" presId="urn:microsoft.com/office/officeart/2005/8/layout/orgChart1"/>
    <dgm:cxn modelId="{69595537-66D2-4C67-9DCD-E768E5CCF3B3}" type="presParOf" srcId="{69C16CC9-1AAA-4384-9D2E-FBCAEF8689C1}" destId="{7444BBC7-50C8-4687-ABED-E23203C8DD94}" srcOrd="2" destOrd="0" presId="urn:microsoft.com/office/officeart/2005/8/layout/orgChart1"/>
    <dgm:cxn modelId="{0F3CDCFB-75C1-41F4-96EE-2905F984F11A}" type="presParOf" srcId="{69C16CC9-1AAA-4384-9D2E-FBCAEF8689C1}" destId="{DBC80546-2B50-4B72-9AD4-7E0E6CE7CD81}" srcOrd="3" destOrd="0" presId="urn:microsoft.com/office/officeart/2005/8/layout/orgChart1"/>
    <dgm:cxn modelId="{93F6C52B-1B83-414E-AD5E-9901DDE7C897}" type="presParOf" srcId="{DBC80546-2B50-4B72-9AD4-7E0E6CE7CD81}" destId="{EBE6214C-C21F-4EB1-965E-120A3153CB29}" srcOrd="0" destOrd="0" presId="urn:microsoft.com/office/officeart/2005/8/layout/orgChart1"/>
    <dgm:cxn modelId="{E26D11BE-3541-4E03-8503-05D1AEEF364F}" type="presParOf" srcId="{EBE6214C-C21F-4EB1-965E-120A3153CB29}" destId="{A7E2A1D1-AD4B-4FC8-9799-9FCBA31B26C2}" srcOrd="0" destOrd="0" presId="urn:microsoft.com/office/officeart/2005/8/layout/orgChart1"/>
    <dgm:cxn modelId="{CC14B23B-6EEA-470D-BE82-B549A4BA329A}" type="presParOf" srcId="{EBE6214C-C21F-4EB1-965E-120A3153CB29}" destId="{F8C668F3-D2C5-4604-A44E-CFC79495F045}" srcOrd="1" destOrd="0" presId="urn:microsoft.com/office/officeart/2005/8/layout/orgChart1"/>
    <dgm:cxn modelId="{52EE977E-B3A2-4D71-95E5-1800F92D1F7E}" type="presParOf" srcId="{DBC80546-2B50-4B72-9AD4-7E0E6CE7CD81}" destId="{62213893-CF38-47C6-8D87-5C547160B83C}" srcOrd="1" destOrd="0" presId="urn:microsoft.com/office/officeart/2005/8/layout/orgChart1"/>
    <dgm:cxn modelId="{67765ED5-47B4-479D-B6A0-8B67F4CDF46E}" type="presParOf" srcId="{DBC80546-2B50-4B72-9AD4-7E0E6CE7CD81}" destId="{84C91869-23B4-462A-AFC1-B15806F1F76F}" srcOrd="2" destOrd="0" presId="urn:microsoft.com/office/officeart/2005/8/layout/orgChart1"/>
    <dgm:cxn modelId="{F6FF0D7E-8433-4E55-B672-AD683B271357}" type="presParOf" srcId="{69C16CC9-1AAA-4384-9D2E-FBCAEF8689C1}" destId="{6E6EAD2D-3D0C-4A55-B72B-0C206677F614}" srcOrd="4" destOrd="0" presId="urn:microsoft.com/office/officeart/2005/8/layout/orgChart1"/>
    <dgm:cxn modelId="{14584F4D-71F1-4E2B-8B09-4F8D08B38F3D}" type="presParOf" srcId="{69C16CC9-1AAA-4384-9D2E-FBCAEF8689C1}" destId="{BB2EE712-11FC-4767-A0E7-58D5F0CB9684}" srcOrd="5" destOrd="0" presId="urn:microsoft.com/office/officeart/2005/8/layout/orgChart1"/>
    <dgm:cxn modelId="{94F8F7E6-B365-4D40-8C65-903C884C3CFE}" type="presParOf" srcId="{BB2EE712-11FC-4767-A0E7-58D5F0CB9684}" destId="{0CF40483-1528-4AA3-A193-D858A9DC5C65}" srcOrd="0" destOrd="0" presId="urn:microsoft.com/office/officeart/2005/8/layout/orgChart1"/>
    <dgm:cxn modelId="{6C37205A-1EEA-4DD4-B8FF-9E652096085B}" type="presParOf" srcId="{0CF40483-1528-4AA3-A193-D858A9DC5C65}" destId="{96C6E99E-0801-4020-92D9-B3ADE533811C}" srcOrd="0" destOrd="0" presId="urn:microsoft.com/office/officeart/2005/8/layout/orgChart1"/>
    <dgm:cxn modelId="{2E5E699C-F6A9-45E6-88F3-61C740FB8CB7}" type="presParOf" srcId="{0CF40483-1528-4AA3-A193-D858A9DC5C65}" destId="{92BC9264-6F92-40DD-B630-459ACB128DCE}" srcOrd="1" destOrd="0" presId="urn:microsoft.com/office/officeart/2005/8/layout/orgChart1"/>
    <dgm:cxn modelId="{29A3B00F-57CD-45D3-929E-77FE4D645CD7}" type="presParOf" srcId="{BB2EE712-11FC-4767-A0E7-58D5F0CB9684}" destId="{F7EDE88A-EBC7-42FA-B83F-9C7FC739582C}" srcOrd="1" destOrd="0" presId="urn:microsoft.com/office/officeart/2005/8/layout/orgChart1"/>
    <dgm:cxn modelId="{97BBCCBC-580B-439A-84DD-C406A8D52556}" type="presParOf" srcId="{BB2EE712-11FC-4767-A0E7-58D5F0CB9684}" destId="{E784295C-C5C8-4FDD-9B88-346146CE52E9}" srcOrd="2" destOrd="0" presId="urn:microsoft.com/office/officeart/2005/8/layout/orgChart1"/>
    <dgm:cxn modelId="{59CE4EE9-FBE0-4443-B01A-5417235194AA}" type="presParOf" srcId="{69C16CC9-1AAA-4384-9D2E-FBCAEF8689C1}" destId="{8B563E15-2D7C-4BB2-B9EC-6852DA9D6ECB}" srcOrd="6" destOrd="0" presId="urn:microsoft.com/office/officeart/2005/8/layout/orgChart1"/>
    <dgm:cxn modelId="{F2F7EA1F-0327-4CED-A19C-0BBE057BA81B}" type="presParOf" srcId="{69C16CC9-1AAA-4384-9D2E-FBCAEF8689C1}" destId="{59B18FD5-A229-4134-9B6A-BD299351896D}" srcOrd="7" destOrd="0" presId="urn:microsoft.com/office/officeart/2005/8/layout/orgChart1"/>
    <dgm:cxn modelId="{5308F735-50CC-4F94-A743-5215E230E935}" type="presParOf" srcId="{59B18FD5-A229-4134-9B6A-BD299351896D}" destId="{7F9DC97E-3DCD-44B2-8B09-C2B57968CA20}" srcOrd="0" destOrd="0" presId="urn:microsoft.com/office/officeart/2005/8/layout/orgChart1"/>
    <dgm:cxn modelId="{49E9B36F-563D-4A65-B275-2FD37D7909B6}" type="presParOf" srcId="{7F9DC97E-3DCD-44B2-8B09-C2B57968CA20}" destId="{37E6EAD0-7792-4CD1-9C4F-1B13B678E4F1}" srcOrd="0" destOrd="0" presId="urn:microsoft.com/office/officeart/2005/8/layout/orgChart1"/>
    <dgm:cxn modelId="{D1639F23-06CE-4B85-B0F5-7C31CD906338}" type="presParOf" srcId="{7F9DC97E-3DCD-44B2-8B09-C2B57968CA20}" destId="{D9291D16-C49C-417D-8EEC-49EEE9370887}" srcOrd="1" destOrd="0" presId="urn:microsoft.com/office/officeart/2005/8/layout/orgChart1"/>
    <dgm:cxn modelId="{F35BF0AE-1652-4729-82D8-D430F46A8E07}" type="presParOf" srcId="{59B18FD5-A229-4134-9B6A-BD299351896D}" destId="{EC067ED8-5735-46B2-A30C-2E19FA1F90EF}" srcOrd="1" destOrd="0" presId="urn:microsoft.com/office/officeart/2005/8/layout/orgChart1"/>
    <dgm:cxn modelId="{AE5B1D73-B364-4C1B-9AD0-F6E5763D6CCF}" type="presParOf" srcId="{59B18FD5-A229-4134-9B6A-BD299351896D}" destId="{E785A2CD-1AAA-4D72-A566-2F12270A9269}" srcOrd="2" destOrd="0" presId="urn:microsoft.com/office/officeart/2005/8/layout/orgChart1"/>
    <dgm:cxn modelId="{CF415DB8-6CF6-4E61-99D5-E7A2BA5566D4}" type="presParOf" srcId="{69C16CC9-1AAA-4384-9D2E-FBCAEF8689C1}" destId="{2A03E80F-131D-4997-B1FE-B45B31C82B07}" srcOrd="8" destOrd="0" presId="urn:microsoft.com/office/officeart/2005/8/layout/orgChart1"/>
    <dgm:cxn modelId="{D37BBB1E-6C48-42A0-A8C5-B086BA808C5D}" type="presParOf" srcId="{69C16CC9-1AAA-4384-9D2E-FBCAEF8689C1}" destId="{8B9EB483-CC5D-4E56-92BA-AE75508BBD87}" srcOrd="9" destOrd="0" presId="urn:microsoft.com/office/officeart/2005/8/layout/orgChart1"/>
    <dgm:cxn modelId="{EABCBBFB-1FE1-4807-B475-1FCAB06E2C08}" type="presParOf" srcId="{8B9EB483-CC5D-4E56-92BA-AE75508BBD87}" destId="{A2C70FB9-5462-4399-946C-84EF240BC75E}" srcOrd="0" destOrd="0" presId="urn:microsoft.com/office/officeart/2005/8/layout/orgChart1"/>
    <dgm:cxn modelId="{2152341E-1307-4629-9AD1-2D0826603E78}" type="presParOf" srcId="{A2C70FB9-5462-4399-946C-84EF240BC75E}" destId="{79723E4C-E32C-4F7C-B050-D5F2524C532A}" srcOrd="0" destOrd="0" presId="urn:microsoft.com/office/officeart/2005/8/layout/orgChart1"/>
    <dgm:cxn modelId="{DF20172F-7B9A-4365-820B-972032AE35B2}" type="presParOf" srcId="{A2C70FB9-5462-4399-946C-84EF240BC75E}" destId="{0A532205-6A30-4C64-A1FD-C911FEDB1DA0}" srcOrd="1" destOrd="0" presId="urn:microsoft.com/office/officeart/2005/8/layout/orgChart1"/>
    <dgm:cxn modelId="{91BF5D64-8BA8-4077-BC33-CBD466FB716B}" type="presParOf" srcId="{8B9EB483-CC5D-4E56-92BA-AE75508BBD87}" destId="{FC128C03-1B11-44C5-A277-CB7B983CF854}" srcOrd="1" destOrd="0" presId="urn:microsoft.com/office/officeart/2005/8/layout/orgChart1"/>
    <dgm:cxn modelId="{7A41485F-47A0-4483-84FD-208C2227B6DF}" type="presParOf" srcId="{8B9EB483-CC5D-4E56-92BA-AE75508BBD87}" destId="{EB5B412E-5F75-4822-99FE-384741FD5075}" srcOrd="2" destOrd="0" presId="urn:microsoft.com/office/officeart/2005/8/layout/orgChart1"/>
    <dgm:cxn modelId="{38613BE9-9D76-498B-BBF8-F8C4275A5F97}" type="presParOf" srcId="{69C16CC9-1AAA-4384-9D2E-FBCAEF8689C1}" destId="{5CF3D6D3-0488-4167-815A-B44469EAEA42}" srcOrd="10" destOrd="0" presId="urn:microsoft.com/office/officeart/2005/8/layout/orgChart1"/>
    <dgm:cxn modelId="{4976A371-3DE4-43DD-AF7F-B3E2CED3CE37}" type="presParOf" srcId="{69C16CC9-1AAA-4384-9D2E-FBCAEF8689C1}" destId="{95FFF15A-CDE3-4714-9DFF-00A0B14ED50F}" srcOrd="11" destOrd="0" presId="urn:microsoft.com/office/officeart/2005/8/layout/orgChart1"/>
    <dgm:cxn modelId="{4063F733-6E8E-4E15-8147-D397B61B8B28}" type="presParOf" srcId="{95FFF15A-CDE3-4714-9DFF-00A0B14ED50F}" destId="{7D34C297-0DB0-4AB1-91E7-69A89123CFE2}" srcOrd="0" destOrd="0" presId="urn:microsoft.com/office/officeart/2005/8/layout/orgChart1"/>
    <dgm:cxn modelId="{57663246-1884-470B-AB04-DABF1F34E5E1}" type="presParOf" srcId="{7D34C297-0DB0-4AB1-91E7-69A89123CFE2}" destId="{A50F5C7F-9A38-4F86-AC9A-6EF436777DEE}" srcOrd="0" destOrd="0" presId="urn:microsoft.com/office/officeart/2005/8/layout/orgChart1"/>
    <dgm:cxn modelId="{1C056898-9835-4323-A139-B02B8F44DA43}" type="presParOf" srcId="{7D34C297-0DB0-4AB1-91E7-69A89123CFE2}" destId="{50534590-00C7-4147-97E6-321180094E3A}" srcOrd="1" destOrd="0" presId="urn:microsoft.com/office/officeart/2005/8/layout/orgChart1"/>
    <dgm:cxn modelId="{4A99198D-5FBA-4BB9-B7D9-D60269571D33}" type="presParOf" srcId="{95FFF15A-CDE3-4714-9DFF-00A0B14ED50F}" destId="{9A898588-539A-419A-93A6-7321B2D3E25E}" srcOrd="1" destOrd="0" presId="urn:microsoft.com/office/officeart/2005/8/layout/orgChart1"/>
    <dgm:cxn modelId="{12E32050-3918-4E18-8951-9C5CD1F5E21B}" type="presParOf" srcId="{95FFF15A-CDE3-4714-9DFF-00A0B14ED50F}" destId="{CC07713C-1B38-450E-B534-8F67AE4082E8}" srcOrd="2" destOrd="0" presId="urn:microsoft.com/office/officeart/2005/8/layout/orgChart1"/>
    <dgm:cxn modelId="{D4B55D68-8294-4FD3-8D6B-2A360A3F2339}" type="presParOf" srcId="{69C16CC9-1AAA-4384-9D2E-FBCAEF8689C1}" destId="{FEC2CDD6-99CF-4D62-B519-E0359B3A0B7C}" srcOrd="12" destOrd="0" presId="urn:microsoft.com/office/officeart/2005/8/layout/orgChart1"/>
    <dgm:cxn modelId="{D4948010-21D5-4FB1-B658-9FB61AC0153A}" type="presParOf" srcId="{69C16CC9-1AAA-4384-9D2E-FBCAEF8689C1}" destId="{81D5C4F7-801F-49C3-85E0-023684270C5A}" srcOrd="13" destOrd="0" presId="urn:microsoft.com/office/officeart/2005/8/layout/orgChart1"/>
    <dgm:cxn modelId="{EB940EA7-EEB9-4CE9-9218-EB1F53008571}" type="presParOf" srcId="{81D5C4F7-801F-49C3-85E0-023684270C5A}" destId="{BFF154A0-2E74-44D0-A56D-AE863C034090}" srcOrd="0" destOrd="0" presId="urn:microsoft.com/office/officeart/2005/8/layout/orgChart1"/>
    <dgm:cxn modelId="{1A5C5D55-736C-4730-98F4-E4EF6D0AEFBA}" type="presParOf" srcId="{BFF154A0-2E74-44D0-A56D-AE863C034090}" destId="{9505594A-70EA-4C97-A55B-CF5D9BD6FEE7}" srcOrd="0" destOrd="0" presId="urn:microsoft.com/office/officeart/2005/8/layout/orgChart1"/>
    <dgm:cxn modelId="{BC8D5C31-95C6-4373-86E0-B0C0E18E7461}" type="presParOf" srcId="{BFF154A0-2E74-44D0-A56D-AE863C034090}" destId="{A53BEF1D-84A3-4912-938D-7AD75CCB87F6}" srcOrd="1" destOrd="0" presId="urn:microsoft.com/office/officeart/2005/8/layout/orgChart1"/>
    <dgm:cxn modelId="{86FF4CF4-C321-45FA-800E-B9288AD3925B}" type="presParOf" srcId="{81D5C4F7-801F-49C3-85E0-023684270C5A}" destId="{4BE19E3C-8A19-490B-9045-749A93E0B7AB}" srcOrd="1" destOrd="0" presId="urn:microsoft.com/office/officeart/2005/8/layout/orgChart1"/>
    <dgm:cxn modelId="{6B32AE29-D3FE-4C33-8F2D-F6DB629D2D56}" type="presParOf" srcId="{81D5C4F7-801F-49C3-85E0-023684270C5A}" destId="{BFDC5AF1-ECA5-4977-A57A-78A296704CE5}" srcOrd="2" destOrd="0" presId="urn:microsoft.com/office/officeart/2005/8/layout/orgChart1"/>
    <dgm:cxn modelId="{50E65834-648F-485C-8416-52048DE6F57C}" type="presParOf" srcId="{FD7830A0-BF2A-48D0-88D7-50EC72145010}" destId="{FFF3F0BC-F4B1-407D-8A52-3CAD2CE2FB4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323528" y="0"/>
            <a:ext cx="91246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6 </a:t>
            </a:r>
          </a:p>
          <a:p>
            <a:pPr algn="ctr"/>
            <a:r>
              <a:rPr lang="en-US" sz="2800" dirty="0" err="1" smtClean="0"/>
              <a:t>Gladhi</a:t>
            </a:r>
            <a:r>
              <a:rPr lang="en-US" sz="2800" dirty="0" smtClean="0"/>
              <a:t> </a:t>
            </a:r>
            <a:r>
              <a:rPr lang="en-US" sz="2800" dirty="0" err="1" smtClean="0"/>
              <a:t>Maca</a:t>
            </a:r>
            <a:r>
              <a:rPr lang="en-US" sz="2800" dirty="0" smtClean="0"/>
              <a:t> </a:t>
            </a:r>
            <a:r>
              <a:rPr lang="en-US" sz="2800" dirty="0" err="1" smtClean="0"/>
              <a:t>lan</a:t>
            </a:r>
            <a:r>
              <a:rPr lang="en-US" sz="2800" dirty="0" smtClean="0"/>
              <a:t> </a:t>
            </a:r>
            <a:r>
              <a:rPr lang="en-US" sz="2800" dirty="0" err="1" smtClean="0"/>
              <a:t>Nulis</a:t>
            </a:r>
            <a:r>
              <a:rPr lang="en-US" sz="2800" dirty="0" smtClean="0"/>
              <a:t> </a:t>
            </a:r>
            <a:r>
              <a:rPr lang="en-US" sz="2800" dirty="0" err="1" smtClean="0"/>
              <a:t>Aksara</a:t>
            </a:r>
            <a:r>
              <a:rPr lang="en-US" sz="2800" dirty="0" smtClean="0"/>
              <a:t> </a:t>
            </a:r>
            <a:r>
              <a:rPr lang="en-US" sz="2800" dirty="0" err="1" smtClean="0"/>
              <a:t>Jawa</a:t>
            </a:r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8" r="5605" b="10800"/>
          <a:stretch/>
        </p:blipFill>
        <p:spPr>
          <a:xfrm>
            <a:off x="2051720" y="969285"/>
            <a:ext cx="5832648" cy="383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11510"/>
            <a:ext cx="8229600" cy="3394472"/>
          </a:xfrm>
        </p:spPr>
        <p:txBody>
          <a:bodyPr/>
          <a:lstStyle/>
          <a:p>
            <a:pPr marL="0" indent="457200">
              <a:buNone/>
            </a:pPr>
            <a:r>
              <a:rPr lang="en-US" sz="1800" dirty="0" err="1"/>
              <a:t>Sandhangan</a:t>
            </a:r>
            <a:r>
              <a:rPr lang="en-US" sz="1800" dirty="0"/>
              <a:t> </a:t>
            </a:r>
            <a:r>
              <a:rPr lang="en-US" sz="1800" dirty="0" err="1"/>
              <a:t>panyigeg</a:t>
            </a:r>
            <a:r>
              <a:rPr lang="en-US" sz="1800" dirty="0"/>
              <a:t> </a:t>
            </a:r>
            <a:r>
              <a:rPr lang="en-US" sz="1800" dirty="0" err="1"/>
              <a:t>wanda</a:t>
            </a:r>
            <a:r>
              <a:rPr lang="en-US" sz="1800" dirty="0"/>
              <a:t> </a:t>
            </a:r>
            <a:r>
              <a:rPr lang="en-US" sz="1800" dirty="0" err="1" smtClean="0"/>
              <a:t>digunakake</a:t>
            </a:r>
            <a:r>
              <a:rPr lang="en-US" sz="1800" dirty="0" smtClean="0"/>
              <a:t> </a:t>
            </a:r>
            <a:r>
              <a:rPr lang="en-US" sz="1800" dirty="0" err="1"/>
              <a:t>nalika</a:t>
            </a:r>
            <a:r>
              <a:rPr lang="en-US" sz="1800" dirty="0"/>
              <a:t> </a:t>
            </a:r>
            <a:r>
              <a:rPr lang="en-US" sz="1800" dirty="0" err="1" smtClean="0"/>
              <a:t>tembung</a:t>
            </a:r>
            <a:r>
              <a:rPr lang="en-US" sz="1800" dirty="0" smtClean="0"/>
              <a:t> </a:t>
            </a:r>
            <a:r>
              <a:rPr lang="en-US" sz="1800" dirty="0" err="1"/>
              <a:t>kang</a:t>
            </a:r>
            <a:r>
              <a:rPr lang="en-US" sz="1800" dirty="0"/>
              <a:t> </a:t>
            </a:r>
            <a:r>
              <a:rPr lang="en-US" sz="1800" dirty="0" err="1"/>
              <a:t>ana</a:t>
            </a:r>
            <a:r>
              <a:rPr lang="en-US" sz="1800" dirty="0"/>
              <a:t> </a:t>
            </a:r>
            <a:r>
              <a:rPr lang="en-US" sz="1800" dirty="0" err="1"/>
              <a:t>wanda</a:t>
            </a:r>
            <a:r>
              <a:rPr lang="en-US" sz="1800" dirty="0"/>
              <a:t> </a:t>
            </a:r>
            <a:r>
              <a:rPr lang="en-US" sz="1800" dirty="0" err="1" smtClean="0"/>
              <a:t>mati</a:t>
            </a:r>
            <a:r>
              <a:rPr lang="en-US" sz="1800" dirty="0" smtClean="0"/>
              <a:t>.</a:t>
            </a:r>
            <a:endParaRPr lang="en-US" sz="18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056" y="1131590"/>
            <a:ext cx="5040560" cy="254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9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3394472"/>
          </a:xfrm>
        </p:spPr>
        <p:txBody>
          <a:bodyPr/>
          <a:lstStyle/>
          <a:p>
            <a:pPr marL="0" indent="457200">
              <a:buNone/>
            </a:pPr>
            <a:r>
              <a:rPr lang="en-US" sz="1800" dirty="0" err="1"/>
              <a:t>Sandhangan</a:t>
            </a:r>
            <a:r>
              <a:rPr lang="en-US" sz="1800" dirty="0"/>
              <a:t> </a:t>
            </a:r>
            <a:r>
              <a:rPr lang="en-US" sz="1800" dirty="0" err="1"/>
              <a:t>wyanjana</a:t>
            </a:r>
            <a:r>
              <a:rPr lang="en-US" sz="1800" dirty="0"/>
              <a:t> </a:t>
            </a:r>
            <a:r>
              <a:rPr lang="en-US" sz="1800" dirty="0" err="1"/>
              <a:t>yaiku</a:t>
            </a:r>
            <a:r>
              <a:rPr lang="en-US" sz="1800" dirty="0"/>
              <a:t> </a:t>
            </a:r>
            <a:r>
              <a:rPr lang="en-US" sz="1800" dirty="0" err="1"/>
              <a:t>sandhangan</a:t>
            </a:r>
            <a:r>
              <a:rPr lang="en-US" sz="1800" dirty="0"/>
              <a:t> </a:t>
            </a:r>
            <a:r>
              <a:rPr lang="en-US" sz="1800" dirty="0" err="1"/>
              <a:t>kang</a:t>
            </a:r>
            <a:r>
              <a:rPr lang="en-US" sz="1800" dirty="0"/>
              <a:t> </a:t>
            </a:r>
            <a:r>
              <a:rPr lang="en-US" sz="1800" dirty="0" err="1"/>
              <a:t>digunakake</a:t>
            </a:r>
            <a:r>
              <a:rPr lang="en-US" sz="1800" dirty="0"/>
              <a:t> </a:t>
            </a:r>
            <a:r>
              <a:rPr lang="en-US" sz="1800" dirty="0" err="1"/>
              <a:t>kanggo</a:t>
            </a:r>
            <a:r>
              <a:rPr lang="en-US" sz="1800" dirty="0"/>
              <a:t> </a:t>
            </a:r>
            <a:r>
              <a:rPr lang="en-US" sz="1800" dirty="0" err="1"/>
              <a:t>menehi</a:t>
            </a:r>
            <a:r>
              <a:rPr lang="en-US" sz="1800" dirty="0"/>
              <a:t> </a:t>
            </a:r>
            <a:r>
              <a:rPr lang="en-US" sz="1800" dirty="0" err="1"/>
              <a:t>gugus</a:t>
            </a:r>
            <a:r>
              <a:rPr lang="en-US" sz="1800" dirty="0"/>
              <a:t> </a:t>
            </a:r>
            <a:r>
              <a:rPr lang="en-US" sz="1800" dirty="0" err="1"/>
              <a:t>konsonan</a:t>
            </a:r>
            <a:r>
              <a:rPr lang="en-US" sz="1800" dirty="0"/>
              <a:t> </a:t>
            </a:r>
            <a:r>
              <a:rPr lang="en-US" sz="1800" dirty="0"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cs typeface="Times New Roman" panose="02020603050405020304" pitchFamily="18" charset="0"/>
              </a:rPr>
              <a:t>mati</a:t>
            </a:r>
            <a:r>
              <a:rPr lang="en-US" sz="1800" dirty="0">
                <a:cs typeface="Times New Roman" panose="02020603050405020304" pitchFamily="18" charset="0"/>
              </a:rPr>
              <a:t>)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06"/>
          <a:stretch/>
        </p:blipFill>
        <p:spPr>
          <a:xfrm>
            <a:off x="2339752" y="915566"/>
            <a:ext cx="420904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2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394472"/>
          </a:xfrm>
        </p:spPr>
        <p:txBody>
          <a:bodyPr/>
          <a:lstStyle/>
          <a:p>
            <a:r>
              <a:rPr lang="en-US" sz="1800" dirty="0" err="1" smtClean="0"/>
              <a:t>Pasangan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7833030" cy="368944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800" dirty="0" err="1">
                <a:solidFill>
                  <a:schemeClr val="tx1"/>
                </a:solidFill>
              </a:rPr>
              <a:t>Ngerteni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paugeran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panulisan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aksara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Jawa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666362"/>
              </p:ext>
            </p:extLst>
          </p:nvPr>
        </p:nvGraphicFramePr>
        <p:xfrm>
          <a:off x="539552" y="1419622"/>
          <a:ext cx="8136903" cy="284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258"/>
                <a:gridCol w="2765262"/>
                <a:gridCol w="34563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Paugeran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Ha, Pa, 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Ditulis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sisih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tengene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latin typeface="Hanacaraka" panose="00000400000000000000" pitchFamily="2" charset="0"/>
                      </a:endParaRPr>
                    </a:p>
                    <a:p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mskPecel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\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masak</a:t>
                      </a:r>
                      <a:r>
                        <a:rPr lang="en-US" dirty="0" smtClean="0">
                          <a:latin typeface="+mn-lt"/>
                        </a:rPr>
                        <a:t> </a:t>
                      </a:r>
                      <a:r>
                        <a:rPr lang="en-US" dirty="0" err="1" smtClean="0">
                          <a:latin typeface="+mn-lt"/>
                        </a:rPr>
                        <a:t>pecel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Saliyane</a:t>
                      </a:r>
                      <a:r>
                        <a:rPr lang="en-US" dirty="0" smtClean="0"/>
                        <a:t> Ha, Pa, 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Ditulis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ngisore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mesinKpl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\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mesin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kapal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Aksara</a:t>
                      </a:r>
                      <a:r>
                        <a:rPr lang="en-US" baseline="0" dirty="0" smtClean="0"/>
                        <a:t> Ha, Ra, </a:t>
                      </a:r>
                      <a:r>
                        <a:rPr lang="en-US" baseline="0" dirty="0" err="1" smtClean="0"/>
                        <a:t>Nga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bisa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dadi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aksara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sigegan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Sigeg</a:t>
                      </a:r>
                      <a:r>
                        <a:rPr lang="en-US" baseline="0" dirty="0" smtClean="0"/>
                        <a:t> Ha </a:t>
                      </a:r>
                      <a:r>
                        <a:rPr lang="en-US" baseline="0" dirty="0" err="1" smtClean="0"/>
                        <a:t>nganggo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wignyan</a:t>
                      </a:r>
                      <a:endParaRPr lang="en-US" baseline="0" dirty="0" smtClean="0"/>
                    </a:p>
                    <a:p>
                      <a:r>
                        <a:rPr lang="en-US" baseline="0" dirty="0" err="1" smtClean="0"/>
                        <a:t>Sigeg</a:t>
                      </a:r>
                      <a:r>
                        <a:rPr lang="en-US" baseline="0" dirty="0" smtClean="0"/>
                        <a:t> Ra </a:t>
                      </a:r>
                      <a:r>
                        <a:rPr lang="en-US" baseline="0" dirty="0" err="1" smtClean="0"/>
                        <a:t>nganggo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layar</a:t>
                      </a:r>
                      <a:endParaRPr lang="en-US" baseline="0" dirty="0" smtClean="0"/>
                    </a:p>
                    <a:p>
                      <a:r>
                        <a:rPr lang="en-US" baseline="0" dirty="0" err="1" smtClean="0"/>
                        <a:t>Sigeg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cecak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mlh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dirty="0" smtClean="0">
                          <a:latin typeface="+mn-lt"/>
                        </a:rPr>
                        <a:t>=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manah</a:t>
                      </a:r>
                      <a:endParaRPr lang="en-US" baseline="0" dirty="0" smtClean="0">
                        <a:latin typeface="+mn-lt"/>
                      </a:endParaRPr>
                    </a:p>
                    <a:p>
                      <a:endParaRPr lang="en-US" dirty="0" smtClean="0">
                        <a:latin typeface="Hanacaraka" panose="00000400000000000000" pitchFamily="2" charset="0"/>
                      </a:endParaRPr>
                    </a:p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by/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bayar</a:t>
                      </a:r>
                      <a:endParaRPr lang="en-US" dirty="0" smtClean="0">
                        <a:latin typeface="Hanacaraka" panose="00000400000000000000" pitchFamily="2" charset="0"/>
                      </a:endParaRPr>
                    </a:p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bol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=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bolang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42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9502"/>
            <a:ext cx="8229600" cy="3394472"/>
          </a:xfrm>
        </p:spPr>
        <p:txBody>
          <a:bodyPr/>
          <a:lstStyle/>
          <a:p>
            <a:r>
              <a:rPr lang="en-US" sz="1800" dirty="0" err="1" smtClean="0"/>
              <a:t>Sandhangan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688306"/>
              </p:ext>
            </p:extLst>
          </p:nvPr>
        </p:nvGraphicFramePr>
        <p:xfrm>
          <a:off x="827584" y="915566"/>
          <a:ext cx="7488832" cy="330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623840"/>
                <a:gridCol w="34248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Paugeran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Wulu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(…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i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Ditulis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dhuwure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>
                        <a:latin typeface="Hanacaraka" panose="00000400000000000000" pitchFamily="2" charset="0"/>
                      </a:endParaRPr>
                    </a:p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Pi=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gi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/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Hanacaraka" panose="00000400000000000000" pitchFamily="2" charset="0"/>
                        </a:rPr>
                        <a:t>kli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pinggir</a:t>
                      </a:r>
                      <a:r>
                        <a:rPr lang="en-US" baseline="0" dirty="0" smtClean="0">
                          <a:latin typeface="+mn-lt"/>
                        </a:rPr>
                        <a:t> kali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Pepet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(…e)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Nglambangake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vokal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"ê"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se[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kolh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sekolah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Suku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(…u)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Ditulis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nyambung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mudhun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tukubuku</a:t>
                      </a:r>
                      <a:r>
                        <a:rPr lang="en-US" baseline="0" dirty="0" smtClean="0">
                          <a:latin typeface="+mn-lt"/>
                        </a:rPr>
                        <a:t> = </a:t>
                      </a:r>
                      <a:r>
                        <a:rPr lang="en-US" baseline="0" dirty="0" err="1" smtClean="0">
                          <a:latin typeface="+mn-lt"/>
                        </a:rPr>
                        <a:t>tuku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buku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Taling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[…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Nglambangake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vokal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"é"</a:t>
                      </a:r>
                    </a:p>
                    <a:p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Ditulis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sangarepe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g[w[tm[P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gawe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tempe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Taling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tarung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[</a:t>
                      </a:r>
                      <a:r>
                        <a:rPr lang="en-US" baseline="0" dirty="0" smtClean="0">
                          <a:latin typeface="+mn-lt"/>
                        </a:rPr>
                        <a:t>…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o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Nglambangake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vokal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"</a:t>
                      </a:r>
                      <a:r>
                        <a:rPr lang="en-US" dirty="0" smtClean="0"/>
                        <a:t>o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"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Ditulis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ngapit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[so[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tospi</a:t>
                      </a:r>
                      <a:r>
                        <a:rPr lang="en-US" dirty="0" smtClean="0">
                          <a:latin typeface="+mn-lt"/>
                        </a:rPr>
                        <a:t> = </a:t>
                      </a:r>
                      <a:r>
                        <a:rPr lang="en-US" dirty="0" err="1" smtClean="0">
                          <a:latin typeface="+mn-lt"/>
                        </a:rPr>
                        <a:t>soto</a:t>
                      </a:r>
                      <a:r>
                        <a:rPr lang="en-US" dirty="0" smtClean="0">
                          <a:latin typeface="+mn-lt"/>
                        </a:rPr>
                        <a:t> </a:t>
                      </a:r>
                      <a:r>
                        <a:rPr lang="en-US" dirty="0" err="1" smtClean="0">
                          <a:latin typeface="+mn-lt"/>
                        </a:rPr>
                        <a:t>sapi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83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455478"/>
              </p:ext>
            </p:extLst>
          </p:nvPr>
        </p:nvGraphicFramePr>
        <p:xfrm>
          <a:off x="755576" y="1131590"/>
          <a:ext cx="7488832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808312"/>
                <a:gridCol w="32403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Paugeran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Layar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+mn-lt"/>
                        </a:rPr>
                        <a:t>(.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/</a:t>
                      </a:r>
                      <a:r>
                        <a:rPr lang="en-US" baseline="0" dirty="0" smtClean="0">
                          <a:latin typeface="+mn-lt"/>
                        </a:rPr>
                        <a:t>)</a:t>
                      </a:r>
                      <a:endParaRPr lang="en-US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ngganteni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sigeg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latin typeface="Hanacaraka" panose="00000400000000000000" pitchFamily="2" charset="0"/>
                        </a:rPr>
                        <a:t>pesisi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/ 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pesisir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Wignyan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+mn-lt"/>
                        </a:rPr>
                        <a:t>(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h</a:t>
                      </a:r>
                      <a:r>
                        <a:rPr lang="en-US" baseline="0" dirty="0" smtClean="0">
                          <a:latin typeface="+mn-lt"/>
                        </a:rPr>
                        <a:t>)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ngganteni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sigeg</a:t>
                      </a:r>
                      <a:r>
                        <a:rPr lang="en-US" baseline="0" dirty="0" smtClean="0"/>
                        <a:t> ha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[</a:t>
                      </a:r>
                      <a:r>
                        <a:rPr lang="en-US" baseline="0" dirty="0" err="1" smtClean="0">
                          <a:latin typeface="Hanacaraka" panose="00000400000000000000" pitchFamily="2" charset="0"/>
                        </a:rPr>
                        <a:t>aomh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omah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Cecak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= </a:t>
                      </a:r>
                      <a:r>
                        <a:rPr lang="en-US" dirty="0" smtClean="0">
                          <a:latin typeface="+mn-lt"/>
                        </a:rPr>
                        <a:t>)</a:t>
                      </a:r>
                      <a:endParaRPr lang="en-US" dirty="0" smtClean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ngganteni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sigeg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latin typeface="Hanacaraka" panose="00000400000000000000" pitchFamily="2" charset="0"/>
                        </a:rPr>
                        <a:t>ab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=</a:t>
                      </a:r>
                      <a:r>
                        <a:rPr lang="en-US" baseline="0" dirty="0" smtClean="0">
                          <a:latin typeface="+mn-lt"/>
                        </a:rPr>
                        <a:t> = </a:t>
                      </a:r>
                      <a:r>
                        <a:rPr lang="en-US" baseline="0" dirty="0" err="1" smtClean="0">
                          <a:latin typeface="+mn-lt"/>
                        </a:rPr>
                        <a:t>abang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Pangkon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\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dirty="0" smtClean="0">
                          <a:latin typeface="+mn-lt"/>
                        </a:rPr>
                        <a:t>)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+mn-lt"/>
                        </a:rPr>
                        <a:t>Kanggo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mateni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aksara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kang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dipangku</a:t>
                      </a:r>
                      <a:endParaRPr lang="en-US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latin typeface="Hanacaraka" panose="00000400000000000000" pitchFamily="2" charset="0"/>
                        </a:rPr>
                        <a:t>gwa</a:t>
                      </a:r>
                      <a:r>
                        <a:rPr lang="en-US" baseline="0" dirty="0" smtClean="0">
                          <a:latin typeface="Hanacaraka" panose="00000400000000000000" pitchFamily="2" charset="0"/>
                        </a:rPr>
                        <a:t>[bot\</a:t>
                      </a:r>
                      <a:r>
                        <a:rPr lang="en-US" baseline="0" dirty="0" smtClean="0">
                          <a:latin typeface="+mn-lt"/>
                        </a:rPr>
                        <a:t>= </a:t>
                      </a:r>
                      <a:r>
                        <a:rPr lang="en-US" baseline="0" dirty="0" err="1" smtClean="0">
                          <a:latin typeface="+mn-lt"/>
                        </a:rPr>
                        <a:t>gawa</a:t>
                      </a:r>
                      <a:r>
                        <a:rPr lang="en-US" baseline="0" dirty="0" smtClean="0">
                          <a:latin typeface="+mn-lt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</a:rPr>
                        <a:t>abot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7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2583985"/>
              </p:ext>
            </p:extLst>
          </p:nvPr>
        </p:nvGraphicFramePr>
        <p:xfrm>
          <a:off x="467544" y="915566"/>
          <a:ext cx="8229600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878"/>
                <a:gridCol w="3686522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Aksara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Paugeran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Cakra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 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]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 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wanda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diseseli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konsonan</a:t>
                      </a:r>
                      <a:r>
                        <a:rPr lang="en-US" baseline="0" dirty="0" smtClean="0"/>
                        <a:t> ‘r’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P]j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praja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Cakra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keret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 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}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 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wanda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diseseli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konsonan</a:t>
                      </a:r>
                      <a:r>
                        <a:rPr lang="en-US" baseline="0" dirty="0" smtClean="0"/>
                        <a:t> ‘re’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s}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gep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\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sregep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Pengkal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( 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-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 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panandha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konsonan</a:t>
                      </a:r>
                      <a:r>
                        <a:rPr lang="en-US" dirty="0" smtClean="0"/>
                        <a:t> ‘y’ </a:t>
                      </a:r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nggabung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konsonan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liyane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anacaraka" panose="00000400000000000000" pitchFamily="2" charset="0"/>
                        </a:rPr>
                        <a:t>k-</a:t>
                      </a:r>
                      <a:r>
                        <a:rPr lang="en-US" dirty="0" err="1" smtClean="0">
                          <a:latin typeface="Hanacaraka" panose="00000400000000000000" pitchFamily="2" charset="0"/>
                        </a:rPr>
                        <a:t>ai</a:t>
                      </a:r>
                      <a:r>
                        <a:rPr lang="en-US" dirty="0" smtClean="0">
                          <a:latin typeface="Hanacaraka" panose="00000400000000000000" pitchFamily="2" charset="0"/>
                        </a:rPr>
                        <a:t> </a:t>
                      </a:r>
                      <a:r>
                        <a:rPr lang="en-US" dirty="0" smtClean="0">
                          <a:latin typeface="+mn-lt"/>
                        </a:rPr>
                        <a:t>= </a:t>
                      </a:r>
                      <a:r>
                        <a:rPr lang="en-US" dirty="0" err="1" smtClean="0">
                          <a:latin typeface="+mn-lt"/>
                        </a:rPr>
                        <a:t>kyai</a:t>
                      </a:r>
                      <a:endParaRPr lang="en-US" dirty="0">
                        <a:latin typeface="Hanacaraka" panose="00000400000000000000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16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 smtClean="0">
                <a:latin typeface="+mn-lt"/>
              </a:rPr>
              <a:t>Nemokake</a:t>
            </a:r>
            <a:r>
              <a:rPr lang="en-US" sz="3200" dirty="0" smtClean="0">
                <a:latin typeface="+mn-lt"/>
              </a:rPr>
              <a:t> Isi </a:t>
            </a:r>
            <a:r>
              <a:rPr lang="en-US" sz="3200" dirty="0" err="1" smtClean="0">
                <a:latin typeface="+mn-lt"/>
              </a:rPr>
              <a:t>Wacan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Aksara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Jawa</a:t>
            </a:r>
            <a:endParaRPr lang="en-US" sz="32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9D334E-DB27-4933-9EB4-9225528D7170}"/>
              </a:ext>
            </a:extLst>
          </p:cNvPr>
          <p:cNvGrpSpPr/>
          <p:nvPr/>
        </p:nvGrpSpPr>
        <p:grpSpPr>
          <a:xfrm>
            <a:off x="3491881" y="1275607"/>
            <a:ext cx="1296144" cy="2088232"/>
            <a:chOff x="2411760" y="1109886"/>
            <a:chExt cx="1752575" cy="280412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5335287D-35C8-4C3D-9CEF-6F0B61F24B50}"/>
                </a:ext>
              </a:extLst>
            </p:cNvPr>
            <p:cNvSpPr/>
            <p:nvPr/>
          </p:nvSpPr>
          <p:spPr>
            <a:xfrm>
              <a:off x="2411760" y="1109886"/>
              <a:ext cx="936104" cy="93610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bliqueBottomRight">
                <a:rot lat="21299999" lon="0" rev="0"/>
              </a:camera>
              <a:lightRig rig="balanced" dir="t"/>
            </a:scene3d>
            <a:sp3d extrusionH="527050" prstMaterial="matte">
              <a:extrusionClr>
                <a:schemeClr val="accent5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21B07C37-CC3B-48FD-8ED8-07F92EE26C7A}"/>
                </a:ext>
              </a:extLst>
            </p:cNvPr>
            <p:cNvSpPr/>
            <p:nvPr/>
          </p:nvSpPr>
          <p:spPr>
            <a:xfrm>
              <a:off x="3228231" y="2036465"/>
              <a:ext cx="936104" cy="93610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bliqueBottomRight">
                <a:rot lat="21299999" lon="0" rev="0"/>
              </a:camera>
              <a:lightRig rig="balanced" dir="t"/>
            </a:scene3d>
            <a:sp3d extrusionH="457200" prstMaterial="matte">
              <a:extrusionClr>
                <a:schemeClr val="accent4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7063253F-2076-4E42-8EB3-005B9B280033}"/>
                </a:ext>
              </a:extLst>
            </p:cNvPr>
            <p:cNvSpPr/>
            <p:nvPr/>
          </p:nvSpPr>
          <p:spPr>
            <a:xfrm>
              <a:off x="2411760" y="2977902"/>
              <a:ext cx="936104" cy="9361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bliqueBottomRight"/>
              <a:lightRig rig="balanced" dir="t"/>
            </a:scene3d>
            <a:sp3d extrusionH="508000" prstMaterial="matte">
              <a:extrusionClr>
                <a:schemeClr val="accent3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3680781" y="1425476"/>
            <a:ext cx="31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4257490" y="215160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3681426" y="281971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4788025" y="1961661"/>
            <a:ext cx="3600000" cy="2612"/>
          </a:xfrm>
          <a:prstGeom prst="line">
            <a:avLst/>
          </a:prstGeom>
          <a:ln w="19050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774EB8C9-8CB0-4D07-9A43-525E1AC43AC5}"/>
              </a:ext>
            </a:extLst>
          </p:cNvPr>
          <p:cNvCxnSpPr>
            <a:cxnSpLocks/>
          </p:cNvCxnSpPr>
          <p:nvPr/>
        </p:nvCxnSpPr>
        <p:spPr>
          <a:xfrm>
            <a:off x="35896" y="2662750"/>
            <a:ext cx="3600000" cy="0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4283968" y="3433234"/>
            <a:ext cx="3600000" cy="2612"/>
          </a:xfrm>
          <a:prstGeom prst="line">
            <a:avLst/>
          </a:prstGeom>
          <a:ln w="1905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88025" y="1565619"/>
            <a:ext cx="3464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err="1"/>
              <a:t>Alih</a:t>
            </a:r>
            <a:r>
              <a:rPr lang="en-US" dirty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wacan</a:t>
            </a:r>
            <a:r>
              <a:rPr lang="en-US" dirty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Jawa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-946043" y="20941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en-US" dirty="0" err="1"/>
              <a:t>Bebarengan</a:t>
            </a:r>
            <a:r>
              <a:rPr lang="en-US" dirty="0"/>
              <a:t> </a:t>
            </a:r>
            <a:r>
              <a:rPr lang="en-US" dirty="0" err="1"/>
              <a:t>nemokake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</a:p>
          <a:p>
            <a:pPr lvl="0" algn="r"/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Jawa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4373736" y="28453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dirty="0" err="1"/>
              <a:t>Nemokake</a:t>
            </a:r>
            <a:r>
              <a:rPr lang="en-US" dirty="0"/>
              <a:t> </a:t>
            </a:r>
            <a:r>
              <a:rPr lang="en-US" dirty="0" err="1"/>
              <a:t>panulisan</a:t>
            </a:r>
            <a:r>
              <a:rPr lang="en-US" dirty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 </a:t>
            </a:r>
            <a:endParaRPr lang="en-US" dirty="0" smtClean="0"/>
          </a:p>
          <a:p>
            <a:pPr lvl="0"/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/>
              <a:t>kurang</a:t>
            </a:r>
            <a:r>
              <a:rPr lang="en-US" dirty="0"/>
              <a:t> </a:t>
            </a:r>
            <a:r>
              <a:rPr lang="en-US" dirty="0" err="1"/>
              <a:t>trep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11510"/>
            <a:ext cx="8424936" cy="4176464"/>
          </a:xfrm>
        </p:spPr>
        <p:txBody>
          <a:bodyPr/>
          <a:lstStyle/>
          <a:p>
            <a:r>
              <a:rPr lang="en-US" sz="1800" dirty="0" err="1" smtClean="0"/>
              <a:t>Cuplikan</a:t>
            </a:r>
            <a:r>
              <a:rPr lang="en-US" sz="1800" dirty="0" smtClean="0"/>
              <a:t> </a:t>
            </a:r>
            <a:r>
              <a:rPr lang="en-US" sz="1800" dirty="0" err="1" smtClean="0"/>
              <a:t>alih</a:t>
            </a:r>
            <a:r>
              <a:rPr lang="en-US" sz="1800" dirty="0" smtClean="0"/>
              <a:t> </a:t>
            </a:r>
            <a:r>
              <a:rPr lang="en-US" sz="1800" dirty="0" err="1" smtClean="0"/>
              <a:t>aksara</a:t>
            </a:r>
            <a:r>
              <a:rPr lang="en-US" sz="1800" dirty="0" smtClean="0"/>
              <a:t> </a:t>
            </a:r>
            <a:r>
              <a:rPr lang="en-US" sz="1800" dirty="0" err="1" smtClean="0"/>
              <a:t>teks</a:t>
            </a:r>
            <a:r>
              <a:rPr lang="en-US" sz="1800" dirty="0" smtClean="0"/>
              <a:t> </a:t>
            </a:r>
            <a:r>
              <a:rPr lang="en-US" sz="1800" dirty="0" err="1" smtClean="0"/>
              <a:t>wacan</a:t>
            </a:r>
            <a:r>
              <a:rPr lang="en-US" sz="1800" dirty="0" smtClean="0"/>
              <a:t> </a:t>
            </a:r>
            <a:r>
              <a:rPr lang="en-US" sz="1800" dirty="0" err="1" smtClean="0"/>
              <a:t>aksara</a:t>
            </a:r>
            <a:r>
              <a:rPr lang="en-US" sz="1800" dirty="0" smtClean="0"/>
              <a:t> </a:t>
            </a:r>
            <a:r>
              <a:rPr lang="en-US" sz="1800" dirty="0" err="1" smtClean="0"/>
              <a:t>Jawa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 algn="ctr">
              <a:buNone/>
            </a:pPr>
            <a:r>
              <a:rPr lang="en-US" sz="1800" dirty="0" smtClean="0">
                <a:latin typeface="Hanacaraka" panose="00000400000000000000" pitchFamily="2" charset="0"/>
              </a:rPr>
              <a:t>p]</a:t>
            </a:r>
            <a:r>
              <a:rPr lang="en-US" sz="1800" dirty="0" err="1" smtClean="0">
                <a:latin typeface="Hanacaraka" panose="00000400000000000000" pitchFamily="2" charset="0"/>
              </a:rPr>
              <a:t>kerinSisW</a:t>
            </a:r>
            <a:r>
              <a:rPr lang="en-US" sz="1800" dirty="0" smtClean="0">
                <a:latin typeface="Hanacaraka" panose="00000400000000000000" pitchFamily="2" charset="0"/>
              </a:rPr>
              <a:t>[s[</a:t>
            </a:r>
            <a:r>
              <a:rPr lang="en-US" sz="1800" dirty="0" err="1" smtClean="0">
                <a:latin typeface="Hanacaraka" panose="00000400000000000000" pitchFamily="2" charset="0"/>
              </a:rPr>
              <a:t>mK</a:t>
            </a:r>
            <a:endParaRPr lang="en-US" sz="1800" dirty="0" smtClean="0">
              <a:latin typeface="Hanacaraka" panose="000004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050" dirty="0">
              <a:latin typeface="Hanacaraka" panose="00000400000000000000" pitchFamily="2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800" dirty="0" err="1">
                <a:latin typeface="Hanacaraka" panose="00000400000000000000" pitchFamily="2" charset="0"/>
              </a:rPr>
              <a:t>kgiytnP</a:t>
            </a:r>
            <a:r>
              <a:rPr lang="en-US" sz="1800" dirty="0">
                <a:latin typeface="Hanacaraka" panose="00000400000000000000" pitchFamily="2" charset="0"/>
              </a:rPr>
              <a:t>][</a:t>
            </a:r>
            <a:r>
              <a:rPr lang="en-US" sz="1800" dirty="0" err="1">
                <a:latin typeface="Hanacaraka" panose="00000400000000000000" pitchFamily="2" charset="0"/>
              </a:rPr>
              <a:t>kTkKe</a:t>
            </a:r>
            <a:r>
              <a:rPr lang="en-US" sz="1800" dirty="0">
                <a:latin typeface="Hanacaraka" panose="00000400000000000000" pitchFamily="2" charset="0"/>
              </a:rPr>
              <a:t>/</a:t>
            </a:r>
            <a:r>
              <a:rPr lang="en-US" sz="1800" dirty="0" err="1">
                <a:latin typeface="Hanacaraka" panose="00000400000000000000" pitchFamily="2" charset="0"/>
              </a:rPr>
              <a:t>jinDusT</a:t>
            </a:r>
            <a:r>
              <a:rPr lang="en-US" sz="1800" dirty="0">
                <a:latin typeface="Hanacaraka" panose="00000400000000000000" pitchFamily="2" charset="0"/>
              </a:rPr>
              <a:t>]</a:t>
            </a:r>
            <a:r>
              <a:rPr lang="en-US" sz="1800" dirty="0" err="1">
                <a:latin typeface="Hanacaraka" panose="00000400000000000000" pitchFamily="2" charset="0"/>
              </a:rPr>
              <a:t>iautwp</a:t>
            </a:r>
            <a:r>
              <a:rPr lang="en-US" sz="1800" dirty="0">
                <a:latin typeface="Hanacaraka" panose="00000400000000000000" pitchFamily="2" charset="0"/>
              </a:rPr>
              <a:t>]</a:t>
            </a:r>
            <a:r>
              <a:rPr lang="en-US" sz="1800" dirty="0" err="1">
                <a:latin typeface="Hanacaraka" panose="00000400000000000000" pitchFamily="2" charset="0"/>
              </a:rPr>
              <a:t>kerinFfis</a:t>
            </a:r>
            <a:r>
              <a:rPr lang="en-US" sz="1800" dirty="0">
                <a:latin typeface="Hanacaraka" panose="00000400000000000000" pitchFamily="2" charset="0"/>
              </a:rPr>
              <a:t>]</a:t>
            </a:r>
            <a:r>
              <a:rPr lang="en-US" sz="1800" dirty="0" err="1">
                <a:latin typeface="Hanacaraka" panose="00000400000000000000" pitchFamily="2" charset="0"/>
              </a:rPr>
              <a:t>nk</a:t>
            </a:r>
            <a:r>
              <a:rPr lang="en-US" sz="1800" dirty="0">
                <a:latin typeface="Hanacaraka" panose="00000400000000000000" pitchFamily="2" charset="0"/>
              </a:rPr>
              <a:t>=[</a:t>
            </a:r>
            <a:r>
              <a:rPr lang="en-US" sz="1800" dirty="0" err="1" smtClean="0">
                <a:latin typeface="Hanacaraka" panose="00000400000000000000" pitchFamily="2" charset="0"/>
              </a:rPr>
              <a:t>gogL</a:t>
            </a:r>
            <a:r>
              <a:rPr lang="en-US" sz="1800" dirty="0" smtClean="0">
                <a:latin typeface="Hanacaraka" panose="00000400000000000000" pitchFamily="2" charset="0"/>
              </a:rPr>
              <a:t>[</a:t>
            </a:r>
            <a:r>
              <a:rPr lang="en-US" sz="1800" dirty="0" err="1" smtClean="0">
                <a:latin typeface="Hanacaraka" panose="00000400000000000000" pitchFamily="2" charset="0"/>
              </a:rPr>
              <a:t>dnsisW</a:t>
            </a:r>
            <a:r>
              <a:rPr lang="en-US" sz="1800" dirty="0" smtClean="0">
                <a:latin typeface="Hanacaraka" panose="00000400000000000000" pitchFamily="2" charset="0"/>
              </a:rPr>
              <a:t>[a[</a:t>
            </a:r>
            <a:r>
              <a:rPr lang="en-US" sz="1800" dirty="0" err="1" smtClean="0">
                <a:latin typeface="Hanacaraka" panose="00000400000000000000" pitchFamily="2" charset="0"/>
              </a:rPr>
              <a:t>smKsinaua</a:t>
            </a:r>
            <a:r>
              <a:rPr lang="en-US" sz="1800" dirty="0" smtClean="0">
                <a:latin typeface="Hanacaraka" panose="00000400000000000000" pitchFamily="2" charset="0"/>
              </a:rPr>
              <a:t>=</a:t>
            </a:r>
            <a:r>
              <a:rPr lang="en-US" sz="1800" dirty="0" err="1" smtClean="0">
                <a:latin typeface="Hanacaraka" panose="00000400000000000000" pitchFamily="2" charset="0"/>
              </a:rPr>
              <a:t>lp</a:t>
            </a:r>
            <a:r>
              <a:rPr lang="en-US" sz="1800" dirty="0" smtClean="0">
                <a:latin typeface="Hanacaraka" panose="00000400000000000000" pitchFamily="2" charset="0"/>
              </a:rPr>
              <a:t>=</a:t>
            </a:r>
            <a:r>
              <a:rPr lang="en-US" sz="1800" dirty="0" err="1" smtClean="0">
                <a:latin typeface="Hanacaraka" panose="00000400000000000000" pitchFamily="2" charset="0"/>
              </a:rPr>
              <a:t>znKe</a:t>
            </a:r>
            <a:r>
              <a:rPr lang="en-US" sz="1800" dirty="0" smtClean="0">
                <a:latin typeface="Hanacaraka" panose="00000400000000000000" pitchFamily="2" charset="0"/>
              </a:rPr>
              <a:t>/j.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	</a:t>
            </a:r>
            <a:r>
              <a:rPr lang="en-US" sz="1800" dirty="0" smtClean="0"/>
              <a:t>		        </a:t>
            </a:r>
            <a:r>
              <a:rPr lang="en-US" sz="1800" dirty="0" err="1" smtClean="0"/>
              <a:t>Prakerin</a:t>
            </a:r>
            <a:r>
              <a:rPr lang="en-US" sz="1800" dirty="0" smtClean="0"/>
              <a:t> </a:t>
            </a:r>
            <a:r>
              <a:rPr lang="en-US" sz="1800" dirty="0" err="1" smtClean="0"/>
              <a:t>Esemka</a:t>
            </a:r>
            <a:endParaRPr lang="en-US" sz="1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 err="1" smtClean="0"/>
              <a:t>Kagiyatan</a:t>
            </a:r>
            <a:r>
              <a:rPr lang="en-US" sz="1800" dirty="0" smtClean="0"/>
              <a:t> </a:t>
            </a:r>
            <a:r>
              <a:rPr lang="en-US" sz="1800" dirty="0" err="1" smtClean="0"/>
              <a:t>praktek</a:t>
            </a:r>
            <a:r>
              <a:rPr lang="en-US" sz="1800" dirty="0" smtClean="0"/>
              <a:t> </a:t>
            </a:r>
            <a:r>
              <a:rPr lang="en-US" sz="1800" dirty="0" err="1" smtClean="0"/>
              <a:t>kerja</a:t>
            </a:r>
            <a:r>
              <a:rPr lang="en-US" sz="1800" dirty="0" smtClean="0"/>
              <a:t> </a:t>
            </a:r>
            <a:r>
              <a:rPr lang="en-US" sz="1800" dirty="0" err="1" smtClean="0"/>
              <a:t>industri</a:t>
            </a:r>
            <a:r>
              <a:rPr lang="en-US" sz="1800" dirty="0" smtClean="0"/>
              <a:t> </a:t>
            </a:r>
            <a:r>
              <a:rPr lang="en-US" sz="1800" dirty="0" err="1" smtClean="0"/>
              <a:t>utawa</a:t>
            </a:r>
            <a:r>
              <a:rPr lang="en-US" sz="1800" dirty="0" smtClean="0"/>
              <a:t> </a:t>
            </a:r>
            <a:r>
              <a:rPr lang="en-US" sz="1800" dirty="0" err="1" smtClean="0"/>
              <a:t>prakerin</a:t>
            </a:r>
            <a:r>
              <a:rPr lang="en-US" sz="1800" dirty="0" smtClean="0"/>
              <a:t> </a:t>
            </a:r>
            <a:r>
              <a:rPr lang="en-US" sz="1800" dirty="0" err="1" smtClean="0"/>
              <a:t>dadi</a:t>
            </a:r>
            <a:r>
              <a:rPr lang="en-US" sz="1800" dirty="0" smtClean="0"/>
              <a:t> </a:t>
            </a:r>
            <a:r>
              <a:rPr lang="en-US" sz="1800" dirty="0" err="1" smtClean="0"/>
              <a:t>srana</a:t>
            </a:r>
            <a:r>
              <a:rPr lang="en-US" sz="1800" dirty="0" smtClean="0"/>
              <a:t> </a:t>
            </a:r>
            <a:r>
              <a:rPr lang="en-US" sz="1800" dirty="0" err="1" smtClean="0"/>
              <a:t>kanggo</a:t>
            </a:r>
            <a:r>
              <a:rPr lang="en-US" sz="1800" dirty="0" smtClean="0"/>
              <a:t> </a:t>
            </a:r>
            <a:r>
              <a:rPr lang="en-US" sz="1800" dirty="0" err="1" smtClean="0"/>
              <a:t>gladhen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esemka</a:t>
            </a:r>
            <a:r>
              <a:rPr lang="en-US" sz="1800" dirty="0" smtClean="0"/>
              <a:t> </a:t>
            </a:r>
            <a:r>
              <a:rPr lang="en-US" sz="1800" dirty="0" err="1" smtClean="0"/>
              <a:t>sinau</a:t>
            </a:r>
            <a:r>
              <a:rPr lang="en-US" sz="1800" dirty="0" smtClean="0"/>
              <a:t> </a:t>
            </a:r>
            <a:r>
              <a:rPr lang="en-US" sz="1800" dirty="0" err="1" smtClean="0"/>
              <a:t>ing</a:t>
            </a:r>
            <a:r>
              <a:rPr lang="en-US" sz="1800" dirty="0" smtClean="0"/>
              <a:t> </a:t>
            </a:r>
            <a:r>
              <a:rPr lang="en-US" sz="1800" dirty="0" err="1" smtClean="0"/>
              <a:t>lapangan</a:t>
            </a:r>
            <a:r>
              <a:rPr lang="en-US" sz="1800" dirty="0" smtClean="0"/>
              <a:t> </a:t>
            </a:r>
            <a:r>
              <a:rPr lang="en-US" sz="1800" dirty="0" err="1" smtClean="0"/>
              <a:t>kerja</a:t>
            </a:r>
            <a:r>
              <a:rPr lang="en-US" sz="1800" dirty="0" smtClean="0"/>
              <a:t>.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1344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9787"/>
            <a:ext cx="8229600" cy="857250"/>
          </a:xfrm>
        </p:spPr>
        <p:txBody>
          <a:bodyPr/>
          <a:lstStyle/>
          <a:p>
            <a:r>
              <a:rPr lang="en-US" sz="3200" dirty="0" smtClean="0"/>
              <a:t>C.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Nulis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Gagasan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(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Panemu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)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Ngenani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Kearifan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Lokal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Lumantar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Aksara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Jawa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9126433-CEA9-460E-AAD1-4B504C7F4890}"/>
              </a:ext>
            </a:extLst>
          </p:cNvPr>
          <p:cNvSpPr/>
          <p:nvPr/>
        </p:nvSpPr>
        <p:spPr>
          <a:xfrm>
            <a:off x="1907704" y="1574763"/>
            <a:ext cx="5338140" cy="712961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C6696F2-774F-4FD2-9647-7A42A92ABDFB}"/>
              </a:ext>
            </a:extLst>
          </p:cNvPr>
          <p:cNvSpPr/>
          <p:nvPr/>
        </p:nvSpPr>
        <p:spPr>
          <a:xfrm>
            <a:off x="1993974" y="1667652"/>
            <a:ext cx="561802" cy="5561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2117620" y="1730259"/>
            <a:ext cx="31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5395" y="1761037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Alih</a:t>
            </a:r>
            <a:r>
              <a:rPr lang="en-US" dirty="0" smtClean="0"/>
              <a:t> </a:t>
            </a:r>
            <a:r>
              <a:rPr lang="en-US" dirty="0" err="1" smtClean="0"/>
              <a:t>aksara</a:t>
            </a:r>
            <a:r>
              <a:rPr lang="en-US" dirty="0" smtClean="0"/>
              <a:t> </a:t>
            </a:r>
            <a:r>
              <a:rPr lang="en-US" dirty="0" err="1" smtClean="0"/>
              <a:t>latin</a:t>
            </a:r>
            <a:r>
              <a:rPr lang="en-US" dirty="0" smtClean="0"/>
              <a:t> </a:t>
            </a:r>
            <a:r>
              <a:rPr lang="en-US" dirty="0" err="1" smtClean="0"/>
              <a:t>menyang</a:t>
            </a:r>
            <a:r>
              <a:rPr lang="en-US" dirty="0" smtClean="0"/>
              <a:t> </a:t>
            </a:r>
            <a:r>
              <a:rPr lang="en-US" dirty="0" err="1" smtClean="0"/>
              <a:t>aksara</a:t>
            </a:r>
            <a:r>
              <a:rPr lang="en-US" dirty="0" smtClean="0"/>
              <a:t> </a:t>
            </a:r>
            <a:r>
              <a:rPr lang="en-US" dirty="0" err="1" smtClean="0"/>
              <a:t>Jawa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9126433-CEA9-460E-AAD1-4B504C7F4890}"/>
              </a:ext>
            </a:extLst>
          </p:cNvPr>
          <p:cNvSpPr/>
          <p:nvPr/>
        </p:nvSpPr>
        <p:spPr>
          <a:xfrm>
            <a:off x="2546228" y="2515345"/>
            <a:ext cx="5338140" cy="71296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C6696F2-774F-4FD2-9647-7A42A92ABDFB}"/>
              </a:ext>
            </a:extLst>
          </p:cNvPr>
          <p:cNvSpPr/>
          <p:nvPr/>
        </p:nvSpPr>
        <p:spPr>
          <a:xfrm>
            <a:off x="2652162" y="2593774"/>
            <a:ext cx="561802" cy="556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accen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2778204" y="266046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9262" y="2687159"/>
            <a:ext cx="4373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Nganggo</a:t>
            </a:r>
            <a:r>
              <a:rPr lang="en-US" dirty="0"/>
              <a:t> </a:t>
            </a:r>
            <a:r>
              <a:rPr lang="en-US" dirty="0" err="1"/>
              <a:t>ukara</a:t>
            </a:r>
            <a:r>
              <a:rPr lang="en-US" dirty="0"/>
              <a:t> </a:t>
            </a:r>
            <a:r>
              <a:rPr lang="en-US" dirty="0" err="1"/>
              <a:t>kanthi</a:t>
            </a:r>
            <a:r>
              <a:rPr lang="en-US" dirty="0"/>
              <a:t> stimulus </a:t>
            </a:r>
            <a:r>
              <a:rPr lang="en-US" dirty="0" err="1"/>
              <a:t>tembung</a:t>
            </a:r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99126433-CEA9-460E-AAD1-4B504C7F4890}"/>
              </a:ext>
            </a:extLst>
          </p:cNvPr>
          <p:cNvSpPr/>
          <p:nvPr/>
        </p:nvSpPr>
        <p:spPr>
          <a:xfrm>
            <a:off x="3275856" y="3449811"/>
            <a:ext cx="5400600" cy="71296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C6696F2-774F-4FD2-9647-7A42A92ABDFB}"/>
              </a:ext>
            </a:extLst>
          </p:cNvPr>
          <p:cNvSpPr/>
          <p:nvPr/>
        </p:nvSpPr>
        <p:spPr>
          <a:xfrm>
            <a:off x="3362126" y="3526235"/>
            <a:ext cx="561802" cy="556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33231B2-C977-485D-8A55-8C06BD3C202A}"/>
              </a:ext>
            </a:extLst>
          </p:cNvPr>
          <p:cNvSpPr txBox="1"/>
          <p:nvPr/>
        </p:nvSpPr>
        <p:spPr>
          <a:xfrm>
            <a:off x="3465402" y="3604231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60593" y="3505304"/>
            <a:ext cx="508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Nggawe</a:t>
            </a:r>
            <a:r>
              <a:rPr lang="en-US" dirty="0"/>
              <a:t> </a:t>
            </a:r>
            <a:r>
              <a:rPr lang="en-US" dirty="0" err="1"/>
              <a:t>paragrap</a:t>
            </a:r>
            <a:r>
              <a:rPr lang="en-US" dirty="0"/>
              <a:t> </a:t>
            </a:r>
            <a:r>
              <a:rPr lang="en-US" dirty="0" err="1"/>
              <a:t>gagasan</a:t>
            </a:r>
            <a:r>
              <a:rPr lang="en-US" dirty="0"/>
              <a:t> </a:t>
            </a:r>
            <a:r>
              <a:rPr lang="en-US" dirty="0" err="1"/>
              <a:t>sawijining</a:t>
            </a:r>
            <a:r>
              <a:rPr lang="en-US" dirty="0"/>
              <a:t> </a:t>
            </a:r>
            <a:r>
              <a:rPr lang="en-US" dirty="0" err="1"/>
              <a:t>bab</a:t>
            </a:r>
            <a:r>
              <a:rPr lang="en-US" dirty="0"/>
              <a:t> </a:t>
            </a:r>
            <a:r>
              <a:rPr lang="en-US" dirty="0" err="1"/>
              <a:t>lumantar</a:t>
            </a:r>
            <a:r>
              <a:rPr lang="en-US" dirty="0"/>
              <a:t> </a:t>
            </a:r>
            <a:r>
              <a:rPr lang="en-US" dirty="0" err="1"/>
              <a:t>tulisan</a:t>
            </a:r>
            <a:r>
              <a:rPr lang="en-US" dirty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Jawa</a:t>
            </a:r>
            <a:endParaRPr lang="en-US" dirty="0"/>
          </a:p>
          <a:p>
            <a:pPr lvl="0"/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Gladhi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Maca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Nulis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Aksara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Jawa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131590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7F69885-469D-CDB3-1F2B-3EF4A584598A}"/>
              </a:ext>
            </a:extLst>
          </p:cNvPr>
          <p:cNvSpPr/>
          <p:nvPr/>
        </p:nvSpPr>
        <p:spPr>
          <a:xfrm>
            <a:off x="395536" y="1419623"/>
            <a:ext cx="8280920" cy="2513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cs typeface="Calibri" pitchFamily="34" charset="0"/>
              </a:rPr>
              <a:t>Mengidentifikasi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prinsip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dan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kaidah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dalam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penulisan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aksara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err="1" smtClean="0">
                <a:cs typeface="Calibri" pitchFamily="34" charset="0"/>
              </a:rPr>
              <a:t>Jawa</a:t>
            </a:r>
            <a:r>
              <a:rPr lang="en-US" sz="1867" dirty="0" smtClean="0">
                <a:cs typeface="Calibri" pitchFamily="34" charset="0"/>
              </a:rPr>
              <a:t> </a:t>
            </a:r>
            <a:r>
              <a:rPr lang="en-US" sz="1867" dirty="0" smtClean="0">
                <a:cs typeface="Arial" panose="020B0604020202020204" pitchFamily="34" charset="0"/>
              </a:rPr>
              <a:t>(</a:t>
            </a:r>
            <a:r>
              <a:rPr lang="en-US" sz="1867" dirty="0" err="1" smtClean="0">
                <a:cs typeface="Arial" panose="020B0604020202020204" pitchFamily="34" charset="0"/>
              </a:rPr>
              <a:t>nglegena</a:t>
            </a:r>
            <a:r>
              <a:rPr lang="en-US" sz="1867" dirty="0" smtClean="0">
                <a:cs typeface="Arial" panose="020B0604020202020204" pitchFamily="34" charset="0"/>
              </a:rPr>
              <a:t>, </a:t>
            </a:r>
            <a:r>
              <a:rPr lang="en-US" sz="1867" dirty="0" err="1" smtClean="0">
                <a:cs typeface="Arial" panose="020B0604020202020204" pitchFamily="34" charset="0"/>
              </a:rPr>
              <a:t>pasangan</a:t>
            </a:r>
            <a:r>
              <a:rPr lang="en-US" sz="1867" dirty="0" smtClean="0">
                <a:cs typeface="Arial" panose="020B0604020202020204" pitchFamily="34" charset="0"/>
              </a:rPr>
              <a:t>, </a:t>
            </a:r>
            <a:r>
              <a:rPr lang="en-US" sz="1867" dirty="0" err="1" smtClean="0">
                <a:cs typeface="Arial" panose="020B0604020202020204" pitchFamily="34" charset="0"/>
              </a:rPr>
              <a:t>dan</a:t>
            </a:r>
            <a:r>
              <a:rPr lang="en-US" sz="1867" dirty="0" smtClean="0">
                <a:cs typeface="Arial" panose="020B0604020202020204" pitchFamily="34" charset="0"/>
              </a:rPr>
              <a:t> </a:t>
            </a:r>
            <a:r>
              <a:rPr lang="en-US" sz="1867" dirty="0" err="1" smtClean="0">
                <a:cs typeface="Arial" panose="020B0604020202020204" pitchFamily="34" charset="0"/>
              </a:rPr>
              <a:t>sandhangan</a:t>
            </a:r>
            <a:r>
              <a:rPr lang="en-US" sz="1867" dirty="0" smtClean="0">
                <a:cs typeface="Arial" panose="020B0604020202020204" pitchFamily="34" charset="0"/>
              </a:rPr>
              <a:t>)</a:t>
            </a:r>
            <a:r>
              <a:rPr lang="en-US" sz="1867" dirty="0" smtClean="0">
                <a:cs typeface="Calibri" pitchFamily="34" charset="0"/>
              </a:rPr>
              <a:t>.</a:t>
            </a:r>
            <a:endParaRPr lang="id-ID" sz="1867" dirty="0"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isi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beraksara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secara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kritis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Mengalihaksarakan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aksara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Latin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sebaliknya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Mengevaluasi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kesalahan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penulisan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aksara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secara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kritis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67" dirty="0" smtClean="0">
              <a:cs typeface="Times New Roman" panose="02020603050405020304" pitchFamily="18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Memproduksi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wacana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aksara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tema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kearifan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lokal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secara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kreatif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/>
              <a:t>Gotong</a:t>
            </a:r>
            <a:r>
              <a:rPr lang="en-US" sz="1800" dirty="0"/>
              <a:t> </a:t>
            </a:r>
            <a:r>
              <a:rPr lang="en-US" sz="1800" dirty="0" err="1"/>
              <a:t>royong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Mandiri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/>
              <a:t>Bernalar</a:t>
            </a:r>
            <a:r>
              <a:rPr lang="en-US" sz="1800" dirty="0"/>
              <a:t> </a:t>
            </a:r>
            <a:r>
              <a:rPr lang="en-US" sz="1800" dirty="0" err="1" smtClean="0"/>
              <a:t>Kritis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Berkebinekaan</a:t>
            </a:r>
            <a:r>
              <a:rPr lang="en-US" sz="1800" dirty="0" smtClean="0"/>
              <a:t> global</a:t>
            </a:r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Kreatif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dirty="0" err="1" smtClean="0"/>
              <a:t>Aksara</a:t>
            </a:r>
            <a:r>
              <a:rPr lang="en-US" sz="1800" dirty="0" smtClean="0"/>
              <a:t> </a:t>
            </a:r>
            <a:r>
              <a:rPr lang="en-US" sz="1800" dirty="0" err="1" smtClean="0"/>
              <a:t>Jawa</a:t>
            </a:r>
            <a:r>
              <a:rPr lang="en-US" sz="1800" dirty="0" smtClean="0"/>
              <a:t> </a:t>
            </a:r>
            <a:r>
              <a:rPr lang="en-US" sz="1800" dirty="0" err="1" smtClean="0"/>
              <a:t>duwe</a:t>
            </a:r>
            <a:r>
              <a:rPr lang="en-US" sz="1800" dirty="0" smtClean="0"/>
              <a:t> </a:t>
            </a:r>
            <a:r>
              <a:rPr lang="en-US" sz="1800" dirty="0" err="1" smtClean="0"/>
              <a:t>aksara</a:t>
            </a:r>
            <a:r>
              <a:rPr lang="en-US" sz="1800" dirty="0" smtClean="0"/>
              <a:t> </a:t>
            </a:r>
            <a:r>
              <a:rPr lang="en-US" sz="1800" dirty="0" err="1" smtClean="0"/>
              <a:t>pendukung</a:t>
            </a:r>
            <a:r>
              <a:rPr lang="en-US" sz="1800" dirty="0" smtClean="0"/>
              <a:t> kaya dene </a:t>
            </a:r>
            <a:r>
              <a:rPr lang="en-US" sz="1800" dirty="0" err="1" smtClean="0"/>
              <a:t>pasangan</a:t>
            </a:r>
            <a:r>
              <a:rPr lang="en-US" sz="1800" dirty="0" smtClean="0"/>
              <a:t>, </a:t>
            </a:r>
            <a:r>
              <a:rPr lang="en-US" sz="1800" dirty="0" err="1" smtClean="0"/>
              <a:t>sandhangan</a:t>
            </a:r>
            <a:r>
              <a:rPr lang="en-US" sz="1800" dirty="0" smtClean="0"/>
              <a:t>, </a:t>
            </a:r>
            <a:r>
              <a:rPr lang="en-US" sz="1800" dirty="0" err="1" smtClean="0"/>
              <a:t>angka</a:t>
            </a:r>
            <a:r>
              <a:rPr lang="en-US" sz="1800" dirty="0" smtClean="0"/>
              <a:t>, </a:t>
            </a:r>
            <a:r>
              <a:rPr lang="en-US" sz="1800" dirty="0" err="1" smtClean="0"/>
              <a:t>lan</a:t>
            </a:r>
            <a:r>
              <a:rPr lang="en-US" sz="1800" dirty="0" smtClean="0"/>
              <a:t> </a:t>
            </a:r>
            <a:r>
              <a:rPr lang="en-US" sz="1800" dirty="0" err="1" smtClean="0"/>
              <a:t>murda</a:t>
            </a:r>
            <a:r>
              <a:rPr lang="en-US" sz="1800" dirty="0" smtClean="0"/>
              <a:t>. 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49337140"/>
              </p:ext>
            </p:extLst>
          </p:nvPr>
        </p:nvGraphicFramePr>
        <p:xfrm>
          <a:off x="251520" y="267494"/>
          <a:ext cx="8496943" cy="4876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597125"/>
              </p:ext>
            </p:extLst>
          </p:nvPr>
        </p:nvGraphicFramePr>
        <p:xfrm>
          <a:off x="683568" y="699542"/>
          <a:ext cx="7704856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4805"/>
                <a:gridCol w="537005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Jeneng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wujude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Katrangan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Nglegena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Durung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diwenehi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pasangan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sandhangan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Pasangan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mateni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ngilangake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aksara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vokal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Sandhangan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ngowahi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vokal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dasar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supaya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ragam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variasi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Angka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nglambangake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angka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Jawa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nulis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aksara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vokal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wiwitaning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wanda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nulis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tembung-tembung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manca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ragam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basa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Jawa</a:t>
                      </a:r>
                      <a:r>
                        <a:rPr lang="en-US" baseline="0" dirty="0" smtClean="0"/>
                        <a:t> kaya dene </a:t>
                      </a:r>
                      <a:r>
                        <a:rPr lang="en-US" baseline="0" dirty="0" err="1" smtClean="0"/>
                        <a:t>aksara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dz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gh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kh</a:t>
                      </a:r>
                      <a:r>
                        <a:rPr lang="en-US" baseline="0" dirty="0" smtClean="0"/>
                        <a:t>, f </a:t>
                      </a:r>
                      <a:r>
                        <a:rPr lang="en-US" baseline="0" dirty="0" err="1" smtClean="0"/>
                        <a:t>lan</a:t>
                      </a:r>
                      <a:r>
                        <a:rPr lang="en-US" baseline="0" dirty="0" smtClean="0"/>
                        <a:t> 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Murda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nulis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aksara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kapital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digunakake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kanggo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nulis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jeneng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wong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papan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instansi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lan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liya-liyane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99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br>
              <a:rPr lang="en-US" sz="3200" dirty="0" smtClean="0">
                <a:latin typeface="+mn-lt"/>
                <a:cs typeface="Arial" panose="020B0604020202020204" pitchFamily="34" charset="0"/>
              </a:rPr>
            </a:br>
            <a:r>
              <a:rPr lang="en-US" sz="3200" dirty="0" err="1"/>
              <a:t>Gladhi</a:t>
            </a:r>
            <a:r>
              <a:rPr lang="en-US" sz="3200" dirty="0"/>
              <a:t> </a:t>
            </a:r>
            <a:r>
              <a:rPr lang="en-US" sz="3200" dirty="0" err="1"/>
              <a:t>Maca</a:t>
            </a:r>
            <a:r>
              <a:rPr lang="en-US" sz="3200" dirty="0"/>
              <a:t> </a:t>
            </a:r>
            <a:r>
              <a:rPr lang="en-US" sz="3200" dirty="0" err="1"/>
              <a:t>lan</a:t>
            </a:r>
            <a:r>
              <a:rPr lang="en-US" sz="3200" dirty="0"/>
              <a:t> </a:t>
            </a:r>
            <a:r>
              <a:rPr lang="en-US" sz="3200" dirty="0" err="1"/>
              <a:t>Nulis</a:t>
            </a:r>
            <a:r>
              <a:rPr lang="en-US" sz="3200" dirty="0"/>
              <a:t> </a:t>
            </a:r>
            <a:r>
              <a:rPr lang="en-US" sz="3200" dirty="0" err="1"/>
              <a:t>Aksara</a:t>
            </a:r>
            <a:r>
              <a:rPr lang="en-US" sz="3200" dirty="0"/>
              <a:t> </a:t>
            </a:r>
            <a:r>
              <a:rPr lang="en-US" sz="3200" dirty="0" err="1" smtClean="0"/>
              <a:t>Jawa</a:t>
            </a:r>
            <a:endParaRPr lang="en-US" sz="3200" dirty="0">
              <a:latin typeface="+mn-lt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Ngenali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Paugeran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Panulisan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Aksara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Nemokake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Isi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Wacan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Aksara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8"/>
            <a:ext cx="7416824" cy="5145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Nulis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Gagasan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Panemu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Ngenani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Kearifan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Lokal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Lumantar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Aksara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</a:rPr>
              <a:t>A. </a:t>
            </a:r>
            <a:r>
              <a:rPr lang="en-US" sz="3200" dirty="0" err="1" smtClean="0">
                <a:latin typeface="+mn-lt"/>
              </a:rPr>
              <a:t>Ngenali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Paugeran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Panulisan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Aksara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Jawa</a:t>
            </a:r>
            <a:endParaRPr lang="en-US" sz="3200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BFED855-6F48-41D9-B0D2-D691F56D852E}"/>
              </a:ext>
            </a:extLst>
          </p:cNvPr>
          <p:cNvSpPr/>
          <p:nvPr/>
        </p:nvSpPr>
        <p:spPr>
          <a:xfrm>
            <a:off x="1390463" y="1432815"/>
            <a:ext cx="504056" cy="455144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069C16D-3D41-4840-A60D-52E7B1E94B78}"/>
              </a:ext>
            </a:extLst>
          </p:cNvPr>
          <p:cNvSpPr txBox="1"/>
          <p:nvPr/>
        </p:nvSpPr>
        <p:spPr>
          <a:xfrm>
            <a:off x="1329008" y="1447998"/>
            <a:ext cx="566763" cy="4001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BFED855-6F48-41D9-B0D2-D691F56D852E}"/>
              </a:ext>
            </a:extLst>
          </p:cNvPr>
          <p:cNvSpPr/>
          <p:nvPr/>
        </p:nvSpPr>
        <p:spPr>
          <a:xfrm>
            <a:off x="2133108" y="2307966"/>
            <a:ext cx="476468" cy="455144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069C16D-3D41-4840-A60D-52E7B1E94B78}"/>
              </a:ext>
            </a:extLst>
          </p:cNvPr>
          <p:cNvSpPr txBox="1"/>
          <p:nvPr/>
        </p:nvSpPr>
        <p:spPr>
          <a:xfrm>
            <a:off x="2128006" y="2376749"/>
            <a:ext cx="481570" cy="4001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9126433-CEA9-460E-AAD1-4B504C7F4890}"/>
              </a:ext>
            </a:extLst>
          </p:cNvPr>
          <p:cNvSpPr/>
          <p:nvPr/>
        </p:nvSpPr>
        <p:spPr>
          <a:xfrm>
            <a:off x="2609576" y="2307965"/>
            <a:ext cx="5338140" cy="45514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5" name="Rectangle 14"/>
          <p:cNvSpPr/>
          <p:nvPr/>
        </p:nvSpPr>
        <p:spPr>
          <a:xfrm>
            <a:off x="2609576" y="2307966"/>
            <a:ext cx="4486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dirty="0" err="1"/>
              <a:t>Ngerteni</a:t>
            </a:r>
            <a:r>
              <a:rPr lang="en-US" sz="2000" dirty="0"/>
              <a:t> </a:t>
            </a:r>
            <a:r>
              <a:rPr lang="en-US" sz="2000" dirty="0" err="1"/>
              <a:t>paugeran</a:t>
            </a:r>
            <a:r>
              <a:rPr lang="en-US" sz="2000" dirty="0"/>
              <a:t> </a:t>
            </a:r>
            <a:r>
              <a:rPr lang="en-US" sz="2000" dirty="0" err="1"/>
              <a:t>panulisan</a:t>
            </a:r>
            <a:r>
              <a:rPr lang="en-US" sz="2000" dirty="0"/>
              <a:t> </a:t>
            </a:r>
            <a:r>
              <a:rPr lang="en-US" sz="2000" dirty="0" err="1"/>
              <a:t>aksara</a:t>
            </a:r>
            <a:r>
              <a:rPr lang="en-US" sz="2000" dirty="0"/>
              <a:t> </a:t>
            </a:r>
            <a:r>
              <a:rPr lang="en-US" sz="2000" dirty="0" err="1"/>
              <a:t>Jawa</a:t>
            </a:r>
            <a:endParaRPr lang="en-US" sz="2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9126433-CEA9-460E-AAD1-4B504C7F4890}"/>
              </a:ext>
            </a:extLst>
          </p:cNvPr>
          <p:cNvSpPr/>
          <p:nvPr/>
        </p:nvSpPr>
        <p:spPr>
          <a:xfrm>
            <a:off x="1888704" y="1435589"/>
            <a:ext cx="5338140" cy="45514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0" name="Rectangle 9"/>
          <p:cNvSpPr/>
          <p:nvPr/>
        </p:nvSpPr>
        <p:spPr>
          <a:xfrm>
            <a:off x="1875488" y="1445224"/>
            <a:ext cx="40035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dirty="0" err="1"/>
              <a:t>Ngenali</a:t>
            </a:r>
            <a:r>
              <a:rPr lang="en-US" sz="2000" dirty="0"/>
              <a:t> </a:t>
            </a:r>
            <a:r>
              <a:rPr lang="en-US" sz="2000" dirty="0" err="1"/>
              <a:t>lan</a:t>
            </a:r>
            <a:r>
              <a:rPr lang="en-US" sz="2000" dirty="0"/>
              <a:t> </a:t>
            </a:r>
            <a:r>
              <a:rPr lang="en-US" sz="2000" dirty="0" err="1"/>
              <a:t>niteni</a:t>
            </a:r>
            <a:r>
              <a:rPr lang="en-US" sz="2000" dirty="0"/>
              <a:t> </a:t>
            </a:r>
            <a:r>
              <a:rPr lang="en-US" sz="2000" dirty="0" err="1"/>
              <a:t>wujud</a:t>
            </a:r>
            <a:r>
              <a:rPr lang="en-US" sz="2000" dirty="0"/>
              <a:t> </a:t>
            </a:r>
            <a:r>
              <a:rPr lang="en-US" sz="2000" dirty="0" err="1"/>
              <a:t>aksara</a:t>
            </a:r>
            <a:r>
              <a:rPr lang="en-US" sz="2000" dirty="0"/>
              <a:t> </a:t>
            </a:r>
            <a:r>
              <a:rPr lang="en-US" sz="2000" dirty="0" err="1"/>
              <a:t>Jawa</a:t>
            </a:r>
            <a:endParaRPr lang="en-US" sz="2000" dirty="0"/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xmlns="" id="{444E6227-4972-4DE6-BEB0-C3FC42991182}"/>
              </a:ext>
            </a:extLst>
          </p:cNvPr>
          <p:cNvSpPr/>
          <p:nvPr/>
        </p:nvSpPr>
        <p:spPr>
          <a:xfrm>
            <a:off x="4067944" y="3543643"/>
            <a:ext cx="1152128" cy="90031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Round Same Side Corner Rectangle 6">
            <a:extLst>
              <a:ext uri="{FF2B5EF4-FFF2-40B4-BE49-F238E27FC236}">
                <a16:creationId xmlns:a16="http://schemas.microsoft.com/office/drawing/2014/main" xmlns="" id="{11207448-F26A-4EF1-8764-2D6798600849}"/>
              </a:ext>
            </a:extLst>
          </p:cNvPr>
          <p:cNvSpPr/>
          <p:nvPr/>
        </p:nvSpPr>
        <p:spPr>
          <a:xfrm rot="2700000">
            <a:off x="4983991" y="3499097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80289"/>
            <a:ext cx="8229600" cy="3394472"/>
          </a:xfrm>
        </p:spPr>
        <p:txBody>
          <a:bodyPr/>
          <a:lstStyle/>
          <a:p>
            <a:r>
              <a:rPr lang="en-US" sz="1800" dirty="0" err="1" smtClean="0"/>
              <a:t>Aksara</a:t>
            </a:r>
            <a:r>
              <a:rPr lang="en-US" sz="1800" dirty="0" smtClean="0"/>
              <a:t> </a:t>
            </a:r>
            <a:r>
              <a:rPr lang="en-US" sz="1800" dirty="0" err="1" smtClean="0"/>
              <a:t>Nglegena</a:t>
            </a:r>
            <a:r>
              <a:rPr lang="en-US" sz="1800" dirty="0" smtClean="0"/>
              <a:t>			                   </a:t>
            </a:r>
            <a:r>
              <a:rPr lang="en-US" sz="1800" dirty="0" err="1" smtClean="0">
                <a:latin typeface="Calibri" panose="020F0502020204030204" pitchFamily="34" charset="0"/>
              </a:rPr>
              <a:t>Pasangan</a:t>
            </a:r>
            <a:r>
              <a:rPr lang="en-US" sz="1800" dirty="0" smtClean="0">
                <a:latin typeface="Calibri" panose="020F0502020204030204" pitchFamily="34" charset="0"/>
              </a:rPr>
              <a:t> </a:t>
            </a:r>
            <a:r>
              <a:rPr lang="en-US" sz="1800" dirty="0" smtClean="0"/>
              <a:t>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53"/>
          <a:stretch/>
        </p:blipFill>
        <p:spPr>
          <a:xfrm>
            <a:off x="899592" y="1347614"/>
            <a:ext cx="3319593" cy="24966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1" t="22001" r="8691" b="3802"/>
          <a:stretch/>
        </p:blipFill>
        <p:spPr>
          <a:xfrm>
            <a:off x="5148064" y="1160342"/>
            <a:ext cx="3240360" cy="30667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7833030" cy="368944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800" dirty="0" err="1">
                <a:solidFill>
                  <a:schemeClr val="tx1"/>
                </a:solidFill>
              </a:rPr>
              <a:t>Ngenali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lan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niteni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wujud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aksara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Jawa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9502"/>
            <a:ext cx="8229600" cy="3394472"/>
          </a:xfrm>
        </p:spPr>
        <p:txBody>
          <a:bodyPr/>
          <a:lstStyle/>
          <a:p>
            <a:r>
              <a:rPr lang="en-US" sz="1800" dirty="0" err="1" smtClean="0"/>
              <a:t>Sandhangan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839" y="1131590"/>
            <a:ext cx="4178027" cy="3144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4310" y="714460"/>
            <a:ext cx="7748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Sandhangan</a:t>
            </a:r>
            <a:r>
              <a:rPr lang="en-US" dirty="0" smtClean="0"/>
              <a:t> </a:t>
            </a:r>
            <a:r>
              <a:rPr lang="en-US" dirty="0" err="1" smtClean="0"/>
              <a:t>swara</a:t>
            </a:r>
            <a:r>
              <a:rPr lang="en-US" dirty="0" smtClean="0"/>
              <a:t> </a:t>
            </a:r>
            <a:r>
              <a:rPr lang="en-US" dirty="0" err="1">
                <a:latin typeface="Cambria" panose="02040503050406030204" pitchFamily="18" charset="0"/>
              </a:rPr>
              <a:t>yaiku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kanggo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nulis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tembung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mawa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swara</a:t>
            </a:r>
            <a:r>
              <a:rPr lang="en-US" dirty="0">
                <a:latin typeface="Cambria" panose="02040503050406030204" pitchFamily="18" charset="0"/>
              </a:rPr>
              <a:t> a, </a:t>
            </a:r>
            <a:r>
              <a:rPr lang="en-US" dirty="0" err="1">
                <a:latin typeface="Cambria" panose="02040503050406030204" pitchFamily="18" charset="0"/>
              </a:rPr>
              <a:t>i</a:t>
            </a:r>
            <a:r>
              <a:rPr lang="en-US" dirty="0">
                <a:latin typeface="Cambria" panose="02040503050406030204" pitchFamily="18" charset="0"/>
              </a:rPr>
              <a:t> , u, e, 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04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626</Words>
  <Application>Microsoft Office PowerPoint</Application>
  <PresentationFormat>On-screen Show (16:9)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맑은 고딕</vt:lpstr>
      <vt:lpstr>Arial</vt:lpstr>
      <vt:lpstr>Calibri</vt:lpstr>
      <vt:lpstr>Cambria</vt:lpstr>
      <vt:lpstr>Hanacaraka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 Gladhi Maca lan Nulis Aksara Jawa</vt:lpstr>
      <vt:lpstr>A. Ngenali Paugeran Panulisan Aksara Jawa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B. Nemokake Isi Wacan Aksara Jawa</vt:lpstr>
      <vt:lpstr>PowerPoint Presentation</vt:lpstr>
      <vt:lpstr>C. Nulis Gagasan (Panemu) Ngenani Kearifan Lokal Lumantar Aksara Jawa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124</cp:revision>
  <dcterms:created xsi:type="dcterms:W3CDTF">2022-05-23T06:23:33Z</dcterms:created>
  <dcterms:modified xsi:type="dcterms:W3CDTF">2022-10-28T01:54:06Z</dcterms:modified>
</cp:coreProperties>
</file>